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35" r:id="rId5"/>
  </p:sldMasterIdLst>
  <p:notesMasterIdLst>
    <p:notesMasterId r:id="rId9"/>
  </p:notesMasterIdLst>
  <p:sldIdLst>
    <p:sldId id="256" r:id="rId6"/>
    <p:sldId id="441" r:id="rId7"/>
    <p:sldId id="415" r:id="rId8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249" autoAdjust="0"/>
  </p:normalViewPr>
  <p:slideViewPr>
    <p:cSldViewPr snapToGrid="0" snapToObjects="1">
      <p:cViewPr varScale="1">
        <p:scale>
          <a:sx n="69" d="100"/>
          <a:sy n="69" d="100"/>
        </p:scale>
        <p:origin x="-122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1062EA7-9E2C-4962-8F4E-D6DF31A60E2E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9C3BA65-5702-419E-B6DE-23EA4ACF9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61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 : Ingress Protection against solids &amp; liquids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BA65-5702-419E-B6DE-23EA4ACF97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9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 : Ingress Protection against solids &amp; liquids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C3BA65-5702-419E-B6DE-23EA4ACF97D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51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6464300"/>
            <a:ext cx="3036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00">
                <a:solidFill>
                  <a:schemeClr val="tx2"/>
                </a:solidFill>
              </a:rPr>
              <a:t>Confidential. Internal use only.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3156" y="3166852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4551363"/>
            <a:ext cx="4240213" cy="1057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B1E9C8F-4EAD-421E-BFEC-2AEC101F20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83420-1EFD-4A7B-96E2-627C29FBEF9B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xmlns="" val="46204184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A309EE0-3EF6-415A-97D7-01DCE1528C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EE2E9-8869-412B-B8FA-665BF1A0FE4E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xmlns="" val="339559284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554163"/>
            <a:ext cx="4151312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4163"/>
            <a:ext cx="415131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FD38BB9-CE2D-40B5-A763-908B741F40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DC144-C3E7-4EEE-945A-1214D7BADDE5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xmlns="" val="29909491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CC4E45-5CD1-407C-8581-A95F467D04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40092-5755-4CD3-80C1-43344065219B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xmlns="" val="67905913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9347EF02-D4FF-405D-8339-23B037CFFB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87C9E-F5FA-4DE7-9A7F-B23D570F789A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xmlns="" val="64451417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C5F1A380-CAA9-44F4-B259-C0F48DB3AF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31E21-4695-4BD4-A18B-3CC17161C957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xmlns="" val="30293999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97228B3-7A08-4B68-9D16-D4812EF959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CCB4D-60C2-4F57-A171-CEBA44D5DA70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xmlns="" val="341875120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D7FBD06-9595-42D4-9E8B-571D06BE1C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D105A-BEA5-416F-8F65-772A00DE6B86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xmlns="" val="307091522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3EE6C32-0EE4-4D74-91CB-9F6152D94B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A7332-276E-46E4-BC9E-3C0E7CA84662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xmlns="" val="315334866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9888"/>
            <a:ext cx="2112963" cy="5461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488" y="369888"/>
            <a:ext cx="6189662" cy="5461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1BF0A1A-9A1C-4DB4-8DB5-1E9A5B405F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28272-664C-499F-AF32-D74F1CCEB99B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xmlns="" val="36183059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| Divider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96050"/>
            <a:ext cx="91440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n-lt"/>
                <a:ea typeface="+mn-ea"/>
              </a:rPr>
              <a:t>Confidential. Internal use only.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04188" y="6496050"/>
            <a:ext cx="714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2BD96375-FFE6-4BC3-BA6B-CB4421428454}" type="slidenum">
              <a:rPr lang="en-US" altLang="ja-JP" sz="1000">
                <a:solidFill>
                  <a:srgbClr val="000000"/>
                </a:solidFill>
              </a:rPr>
              <a:pPr algn="r"/>
              <a:t>‹#›</a:t>
            </a:fld>
            <a:endParaRPr lang="en-US" altLang="ja-JP" sz="10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99" y="153898"/>
            <a:ext cx="8229600" cy="742236"/>
          </a:xfrm>
          <a:prstGeom prst="rect">
            <a:avLst/>
          </a:prstGeom>
        </p:spPr>
        <p:txBody>
          <a:bodyPr vert="horz"/>
          <a:lstStyle>
            <a:lvl1pPr algn="l">
              <a:defRPr sz="4000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12599" y="1914375"/>
            <a:ext cx="6285490" cy="3294804"/>
          </a:xfrm>
          <a:prstGeom prst="rect">
            <a:avLst/>
          </a:prstGeom>
        </p:spPr>
        <p:txBody>
          <a:bodyPr vert="horz"/>
          <a:lstStyle>
            <a:lvl1pPr marL="225425" indent="-225425">
              <a:buClrTx/>
              <a:buFont typeface="Wingdings" charset="2"/>
              <a:buChar char="§"/>
              <a:defRPr sz="2400">
                <a:solidFill>
                  <a:srgbClr val="000000"/>
                </a:solidFill>
              </a:defRPr>
            </a:lvl1pPr>
            <a:lvl2pPr marL="631825" indent="-174625">
              <a:buClrTx/>
              <a:buSzPct val="75000"/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hit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04188" y="6496050"/>
            <a:ext cx="714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D2C39275-2F55-483D-BD1C-807A1AB66D73}" type="slidenum">
              <a:rPr lang="en-US" altLang="ja-JP" sz="1000">
                <a:solidFill>
                  <a:schemeClr val="bg1"/>
                </a:solidFill>
              </a:rPr>
              <a:pPr algn="r"/>
              <a:t>‹#›</a:t>
            </a:fld>
            <a:endParaRPr lang="en-US" altLang="ja-JP" sz="10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91" y="201082"/>
            <a:ext cx="8229600" cy="653731"/>
          </a:xfrm>
          <a:prstGeom prst="rect">
            <a:avLst/>
          </a:prstGeom>
        </p:spPr>
        <p:txBody>
          <a:bodyPr vert="horz"/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3063" y="1185863"/>
            <a:ext cx="3617912" cy="4757737"/>
          </a:xfrm>
          <a:prstGeom prst="rect">
            <a:avLst/>
          </a:prstGeom>
        </p:spPr>
        <p:txBody>
          <a:bodyPr vert="horz"/>
          <a:lstStyle>
            <a:lvl1pPr marL="225425" indent="-225425">
              <a:buClr>
                <a:schemeClr val="bg2"/>
              </a:buClr>
              <a:buFont typeface="Wingdings" charset="2"/>
              <a:buChar char="§"/>
              <a:defRPr sz="2400"/>
            </a:lvl1pPr>
            <a:lvl2pPr marL="457200" indent="-173038">
              <a:buClr>
                <a:schemeClr val="bg2"/>
              </a:buClr>
              <a:buSzPct val="75000"/>
              <a:buFont typeface="Wingdings" charset="2"/>
              <a:buChar char="§"/>
              <a:defRPr sz="2000"/>
            </a:lvl2pPr>
            <a:lvl3pPr marL="800100" indent="-168275">
              <a:buClr>
                <a:schemeClr val="bg1"/>
              </a:buClr>
              <a:buSzPct val="100000"/>
              <a:buFont typeface="Lucida Grande"/>
              <a:buChar char="-"/>
              <a:tabLst>
                <a:tab pos="800100" algn="l"/>
              </a:tabLst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654549" y="1185863"/>
            <a:ext cx="3948441" cy="28622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93530" y="201082"/>
            <a:ext cx="731595" cy="73159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73063" y="6388100"/>
            <a:ext cx="1125537" cy="469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04188" y="6496050"/>
            <a:ext cx="714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80145E32-EA89-4402-923F-A84562834DFF}" type="slidenum">
              <a:rPr lang="en-US" altLang="ja-JP" sz="1000">
                <a:solidFill>
                  <a:srgbClr val="000000"/>
                </a:solidFill>
              </a:rPr>
              <a:pPr algn="r"/>
              <a:t>‹#›</a:t>
            </a:fld>
            <a:endParaRPr lang="en-US" altLang="ja-JP" sz="10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3063" y="6388100"/>
            <a:ext cx="1125537" cy="469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0850" y="1285875"/>
            <a:ext cx="8056563" cy="1674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31C90-E06A-44AE-ADAC-8079048E45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2438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hit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73391" y="951519"/>
            <a:ext cx="822964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103646" y="6496674"/>
            <a:ext cx="715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EF3A1C-1629-3E46-BF49-CF6CF77C2DEC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04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stripe2">
            <a:extLst>
              <a:ext uri="{FF2B5EF4-FFF2-40B4-BE49-F238E27FC236}">
                <a16:creationId xmlns:a16="http://schemas.microsoft.com/office/drawing/2014/main" xmlns="" id="{E74CF577-3D11-4A8E-979B-94E973B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4625"/>
            <a:ext cx="9144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stripe1">
            <a:extLst>
              <a:ext uri="{FF2B5EF4-FFF2-40B4-BE49-F238E27FC236}">
                <a16:creationId xmlns:a16="http://schemas.microsoft.com/office/drawing/2014/main" xmlns="" id="{06CA185B-F8A3-4619-8044-AD3523E8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4365625"/>
            <a:ext cx="9144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xmlns="" id="{451EB617-B94B-4439-8890-F31DAF880D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5113" y="6662738"/>
            <a:ext cx="9509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sv-SE" sz="700"/>
              <a:t>  </a:t>
            </a:r>
          </a:p>
        </p:txBody>
      </p:sp>
      <p:pic>
        <p:nvPicPr>
          <p:cNvPr id="7" name="Picture 31" descr="Logga">
            <a:extLst>
              <a:ext uri="{FF2B5EF4-FFF2-40B4-BE49-F238E27FC236}">
                <a16:creationId xmlns:a16="http://schemas.microsoft.com/office/drawing/2014/main" xmlns="" id="{3BF609D7-706F-4600-A4AC-7C01073F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9263" y="6018213"/>
            <a:ext cx="8747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488" y="412750"/>
            <a:ext cx="8262937" cy="949325"/>
          </a:xfrm>
          <a:ln algn="ctr"/>
        </p:spPr>
        <p:txBody>
          <a:bodyPr anchor="b"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4488" y="4727575"/>
            <a:ext cx="6418262" cy="1011238"/>
          </a:xfrm>
        </p:spPr>
        <p:txBody>
          <a:bodyPr lIns="0" rIns="0"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/>
            </a:lvl1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xmlns="" id="{C8D37DCC-76FB-4908-87B3-015582C492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680F8A-AAAF-4413-8CAC-95498C1CCD0D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xmlns="" val="976743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Logga">
            <a:extLst>
              <a:ext uri="{FF2B5EF4-FFF2-40B4-BE49-F238E27FC236}">
                <a16:creationId xmlns:a16="http://schemas.microsoft.com/office/drawing/2014/main" xmlns="" id="{C4162FC6-61E3-49F6-84E2-0D5DCE56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9263" y="6018213"/>
            <a:ext cx="8747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5" descr="stripe2">
            <a:extLst>
              <a:ext uri="{FF2B5EF4-FFF2-40B4-BE49-F238E27FC236}">
                <a16:creationId xmlns:a16="http://schemas.microsoft.com/office/drawing/2014/main" xmlns="" id="{06C22AA8-BE95-4F24-AAF2-DCDA5A9C5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6" descr="stripe1">
            <a:extLst>
              <a:ext uri="{FF2B5EF4-FFF2-40B4-BE49-F238E27FC236}">
                <a16:creationId xmlns:a16="http://schemas.microsoft.com/office/drawing/2014/main" xmlns="" id="{7341503E-7B16-4D8C-AF3F-F03FB1D9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6659563"/>
            <a:ext cx="91440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>
            <a:extLst>
              <a:ext uri="{FF2B5EF4-FFF2-40B4-BE49-F238E27FC236}">
                <a16:creationId xmlns:a16="http://schemas.microsoft.com/office/drawing/2014/main" xmlns="" id="{C6D7D19E-DC1A-42D9-B640-DC4F4A7BA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369888"/>
            <a:ext cx="8455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4" name="Rectangle 3">
            <a:extLst>
              <a:ext uri="{FF2B5EF4-FFF2-40B4-BE49-F238E27FC236}">
                <a16:creationId xmlns:a16="http://schemas.microsoft.com/office/drawing/2014/main" xmlns="" id="{952E3D8F-A4AD-4F4B-B9AE-DF90332DF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554163"/>
            <a:ext cx="84550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78041DC-63C2-4955-9FBA-A754FF289C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-9525" y="6662738"/>
            <a:ext cx="3683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0"/>
              </a:spcBef>
              <a:buClrTx/>
              <a:buFontTx/>
              <a:buNone/>
              <a:defRPr sz="700" b="1">
                <a:solidFill>
                  <a:schemeClr val="bg1"/>
                </a:solidFill>
              </a:defRPr>
            </a:lvl1pPr>
          </a:lstStyle>
          <a:p>
            <a:fld id="{D3BA0A92-680F-4BA9-B4F4-51222D9C45F4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xmlns="" id="{ECD2F9B9-B7DD-440F-A535-775BCE8618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5113" y="6662738"/>
            <a:ext cx="9509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sv-SE" sz="70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61525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marL="268288" indent="-268288" algn="l" rtl="0" eaLnBrk="0" fontAlgn="base" hangingPunct="0">
        <a:lnSpc>
          <a:spcPct val="105000"/>
        </a:lnSpc>
        <a:spcBef>
          <a:spcPct val="55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0" fontAlgn="base" hangingPunct="0">
        <a:lnSpc>
          <a:spcPct val="105000"/>
        </a:lnSpc>
        <a:spcBef>
          <a:spcPct val="15000"/>
        </a:spcBef>
        <a:spcAft>
          <a:spcPct val="15000"/>
        </a:spcAft>
        <a:buClr>
          <a:schemeClr val="tx1"/>
        </a:buClr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774700" indent="-236538" algn="l" rtl="0" eaLnBrk="0" fontAlgn="base" hangingPunct="0">
        <a:lnSpc>
          <a:spcPct val="105000"/>
        </a:lnSpc>
        <a:spcBef>
          <a:spcPct val="10000"/>
        </a:spcBef>
        <a:spcAft>
          <a:spcPct val="1500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12825" indent="-236538" algn="l" rtl="0" eaLnBrk="0" fontAlgn="base" hangingPunct="0">
        <a:lnSpc>
          <a:spcPct val="105000"/>
        </a:lnSpc>
        <a:spcBef>
          <a:spcPct val="10000"/>
        </a:spcBef>
        <a:spcAft>
          <a:spcPct val="10000"/>
        </a:spcAft>
        <a:buClr>
          <a:schemeClr val="tx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230313" indent="-215900" algn="l" rtl="0" eaLnBrk="0" fontAlgn="base" hangingPunct="0">
        <a:lnSpc>
          <a:spcPct val="105000"/>
        </a:lnSpc>
        <a:spcBef>
          <a:spcPct val="10000"/>
        </a:spcBef>
        <a:spcAft>
          <a:spcPct val="10000"/>
        </a:spcAft>
        <a:buClr>
          <a:schemeClr val="tx1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5pPr>
      <a:lvl6pPr marL="1687513" indent="-215900" algn="l" rtl="0" fontAlgn="base">
        <a:lnSpc>
          <a:spcPct val="105000"/>
        </a:lnSpc>
        <a:spcBef>
          <a:spcPct val="10000"/>
        </a:spcBef>
        <a:spcAft>
          <a:spcPct val="10000"/>
        </a:spcAft>
        <a:buClr>
          <a:schemeClr val="tx1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2144713" indent="-215900" algn="l" rtl="0" fontAlgn="base">
        <a:lnSpc>
          <a:spcPct val="105000"/>
        </a:lnSpc>
        <a:spcBef>
          <a:spcPct val="10000"/>
        </a:spcBef>
        <a:spcAft>
          <a:spcPct val="10000"/>
        </a:spcAft>
        <a:buClr>
          <a:schemeClr val="tx1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2601913" indent="-215900" algn="l" rtl="0" fontAlgn="base">
        <a:lnSpc>
          <a:spcPct val="105000"/>
        </a:lnSpc>
        <a:spcBef>
          <a:spcPct val="10000"/>
        </a:spcBef>
        <a:spcAft>
          <a:spcPct val="10000"/>
        </a:spcAft>
        <a:buClr>
          <a:schemeClr val="tx1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3059113" indent="-215900" algn="l" rtl="0" fontAlgn="base">
        <a:lnSpc>
          <a:spcPct val="105000"/>
        </a:lnSpc>
        <a:spcBef>
          <a:spcPct val="10000"/>
        </a:spcBef>
        <a:spcAft>
          <a:spcPct val="10000"/>
        </a:spcAft>
        <a:buClr>
          <a:schemeClr val="tx1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タイトル 1"/>
          <p:cNvSpPr>
            <a:spLocks noGrp="1"/>
          </p:cNvSpPr>
          <p:nvPr>
            <p:ph type="title"/>
          </p:nvPr>
        </p:nvSpPr>
        <p:spPr bwMode="auto">
          <a:xfrm>
            <a:off x="457200" y="3167063"/>
            <a:ext cx="8229600" cy="81808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dirty="0">
                <a:ea typeface="ＭＳ Ｐゴシック" pitchFamily="50" charset="-128"/>
              </a:rPr>
              <a:t>Stanley- DC tools</a:t>
            </a:r>
            <a:br>
              <a:rPr kumimoji="1" lang="en-US" altLang="ja-JP" dirty="0">
                <a:ea typeface="ＭＳ Ｐゴシック" pitchFamily="50" charset="-128"/>
              </a:rPr>
            </a:br>
            <a:endParaRPr kumimoji="1" lang="ja-JP" altLang="en-US" sz="1800" dirty="0">
              <a:ea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450883" y="201082"/>
            <a:ext cx="8229600" cy="65373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dirty="0"/>
              <a:t>Stanley- DC tools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9B218B-4B9F-4025-9225-1344A269694D}"/>
              </a:ext>
            </a:extLst>
          </p:cNvPr>
          <p:cNvSpPr txBox="1"/>
          <p:nvPr/>
        </p:nvSpPr>
        <p:spPr>
          <a:xfrm>
            <a:off x="993913" y="1731566"/>
            <a:ext cx="5340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7B038B2-5969-450C-A7B8-A01FEA2D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414" y="3780096"/>
            <a:ext cx="1782330" cy="2355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A15B66-7500-4584-9997-AE55A97AD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336" y="1222710"/>
            <a:ext cx="1782330" cy="226318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6F38C4-57F7-42E9-802F-7EE294F72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83" y="1261944"/>
            <a:ext cx="1901772" cy="21670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EB8195-35FD-405E-9459-4747F7470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84" y="3330540"/>
            <a:ext cx="1782330" cy="182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43B446-7D8A-4336-9726-E15E1C0A35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3062" y="1245704"/>
            <a:ext cx="1892924" cy="224018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86E8C86-E3E2-4E65-A055-20A385FA2F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660" y="3764796"/>
            <a:ext cx="1782330" cy="23709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1AB880B-0468-4ACE-A97F-BCEB73167F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3414" y="1213485"/>
            <a:ext cx="1799703" cy="227240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AE164E-3EC1-446C-A232-EA9795A8C3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062" y="3780097"/>
            <a:ext cx="4066604" cy="23556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6724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450883" y="201082"/>
            <a:ext cx="8229600" cy="65373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algn="l">
              <a:defRPr/>
            </a:pPr>
            <a:r>
              <a:rPr lang="en-US" dirty="0">
                <a:solidFill>
                  <a:srgbClr val="000000"/>
                </a:solidFill>
              </a:rPr>
              <a:t>Controller compatibly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008AC8-94FC-4F12-A80E-ADDC13219FA7}"/>
              </a:ext>
            </a:extLst>
          </p:cNvPr>
          <p:cNvSpPr txBox="1"/>
          <p:nvPr/>
        </p:nvSpPr>
        <p:spPr>
          <a:xfrm>
            <a:off x="2093843" y="1921565"/>
            <a:ext cx="437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Expert_Communications.png">
            <a:extLst>
              <a:ext uri="{FF2B5EF4-FFF2-40B4-BE49-F238E27FC236}">
                <a16:creationId xmlns:a16="http://schemas.microsoft.com/office/drawing/2014/main" xmlns="" id="{C641D6E4-ECF3-4168-BE21-F82762A29F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01967"/>
            <a:ext cx="9144000" cy="425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4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000000"/>
      </a:lt1>
      <a:dk2>
        <a:srgbClr val="FFDB0A"/>
      </a:dk2>
      <a:lt2>
        <a:srgbClr val="FFFFFF"/>
      </a:lt2>
      <a:accent1>
        <a:srgbClr val="FFDB0A"/>
      </a:accent1>
      <a:accent2>
        <a:srgbClr val="CCCCCC"/>
      </a:accent2>
      <a:accent3>
        <a:srgbClr val="B3B3B3"/>
      </a:accent3>
      <a:accent4>
        <a:srgbClr val="999999"/>
      </a:accent4>
      <a:accent5>
        <a:srgbClr val="808080"/>
      </a:accent5>
      <a:accent6>
        <a:srgbClr val="66666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 Atlas Copco 2006">
  <a:themeElements>
    <a:clrScheme name="">
      <a:dk1>
        <a:srgbClr val="000000"/>
      </a:dk1>
      <a:lt1>
        <a:srgbClr val="FFFFFF"/>
      </a:lt1>
      <a:dk2>
        <a:srgbClr val="0099CC"/>
      </a:dk2>
      <a:lt2>
        <a:srgbClr val="C0C0C0"/>
      </a:lt2>
      <a:accent1>
        <a:srgbClr val="007FAA"/>
      </a:accent1>
      <a:accent2>
        <a:srgbClr val="969696"/>
      </a:accent2>
      <a:accent3>
        <a:srgbClr val="FFFFFF"/>
      </a:accent3>
      <a:accent4>
        <a:srgbClr val="000000"/>
      </a:accent4>
      <a:accent5>
        <a:srgbClr val="AAC0D2"/>
      </a:accent5>
      <a:accent6>
        <a:srgbClr val="878787"/>
      </a:accent6>
      <a:hlink>
        <a:srgbClr val="FFCC33"/>
      </a:hlink>
      <a:folHlink>
        <a:srgbClr val="FA5318"/>
      </a:folHlink>
    </a:clrScheme>
    <a:fontScheme name="Master Atlas Copco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08000" tIns="72000" rIns="108000" bIns="90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08000" tIns="72000" rIns="108000" bIns="90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ster Atlas Copco 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Atlas Copco 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Atlas Copco 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Atlas Copco 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Atlas Copco 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Atlas Copco 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Atlas Copco 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Atlas Copco 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Atlas Copco 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Atlas Copco 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Atlas Copco 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Atlas Copco 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Atlas Copco 2006 13">
        <a:dk1>
          <a:srgbClr val="000000"/>
        </a:dk1>
        <a:lt1>
          <a:srgbClr val="FFFFFF"/>
        </a:lt1>
        <a:dk2>
          <a:srgbClr val="0099C0"/>
        </a:dk2>
        <a:lt2>
          <a:srgbClr val="808080"/>
        </a:lt2>
        <a:accent1>
          <a:srgbClr val="A8E1F0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1EEF6"/>
        </a:accent5>
        <a:accent6>
          <a:srgbClr val="A1A1A1"/>
        </a:accent6>
        <a:hlink>
          <a:srgbClr val="FFCC33"/>
        </a:hlink>
        <a:folHlink>
          <a:srgbClr val="FA5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Atlas Copco 2006 14">
        <a:dk1>
          <a:srgbClr val="111111"/>
        </a:dk1>
        <a:lt1>
          <a:srgbClr val="FFFFFF"/>
        </a:lt1>
        <a:dk2>
          <a:srgbClr val="0099C0"/>
        </a:dk2>
        <a:lt2>
          <a:srgbClr val="808080"/>
        </a:lt2>
        <a:accent1>
          <a:srgbClr val="A8E1F0"/>
        </a:accent1>
        <a:accent2>
          <a:srgbClr val="B2B2B2"/>
        </a:accent2>
        <a:accent3>
          <a:srgbClr val="FFFFFF"/>
        </a:accent3>
        <a:accent4>
          <a:srgbClr val="0D0D0D"/>
        </a:accent4>
        <a:accent5>
          <a:srgbClr val="D1EEF6"/>
        </a:accent5>
        <a:accent6>
          <a:srgbClr val="A1A1A1"/>
        </a:accent6>
        <a:hlink>
          <a:srgbClr val="FFCC33"/>
        </a:hlink>
        <a:folHlink>
          <a:srgbClr val="FA5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Atlas Copco 2006 15">
        <a:dk1>
          <a:srgbClr val="111111"/>
        </a:dk1>
        <a:lt1>
          <a:srgbClr val="FFFFFF"/>
        </a:lt1>
        <a:dk2>
          <a:srgbClr val="0099C0"/>
        </a:dk2>
        <a:lt2>
          <a:srgbClr val="5F5F5F"/>
        </a:lt2>
        <a:accent1>
          <a:srgbClr val="A8E1F0"/>
        </a:accent1>
        <a:accent2>
          <a:srgbClr val="B2B2B2"/>
        </a:accent2>
        <a:accent3>
          <a:srgbClr val="FFFFFF"/>
        </a:accent3>
        <a:accent4>
          <a:srgbClr val="0D0D0D"/>
        </a:accent4>
        <a:accent5>
          <a:srgbClr val="D1EEF6"/>
        </a:accent5>
        <a:accent6>
          <a:srgbClr val="A1A1A1"/>
        </a:accent6>
        <a:hlink>
          <a:srgbClr val="FFCC33"/>
        </a:hlink>
        <a:folHlink>
          <a:srgbClr val="FA5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Atlas Copco 2006 16">
        <a:dk1>
          <a:srgbClr val="1C1C1C"/>
        </a:dk1>
        <a:lt1>
          <a:srgbClr val="FFFFFF"/>
        </a:lt1>
        <a:dk2>
          <a:srgbClr val="0099C0"/>
        </a:dk2>
        <a:lt2>
          <a:srgbClr val="5F5F5F"/>
        </a:lt2>
        <a:accent1>
          <a:srgbClr val="A8E1F0"/>
        </a:accent1>
        <a:accent2>
          <a:srgbClr val="B2B2B2"/>
        </a:accent2>
        <a:accent3>
          <a:srgbClr val="FFFFFF"/>
        </a:accent3>
        <a:accent4>
          <a:srgbClr val="161616"/>
        </a:accent4>
        <a:accent5>
          <a:srgbClr val="D1EEF6"/>
        </a:accent5>
        <a:accent6>
          <a:srgbClr val="A1A1A1"/>
        </a:accent6>
        <a:hlink>
          <a:srgbClr val="FFCC33"/>
        </a:hlink>
        <a:folHlink>
          <a:srgbClr val="FA53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1E3C7A85B0E14FA02652BB4547AAAE" ma:contentTypeVersion="3" ma:contentTypeDescription="Create a new document." ma:contentTypeScope="" ma:versionID="aa5c7d4cc6411ae91fb55f04114a2d2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196f01341b22f5016ecd9d4cc9031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152193-73CA-4F86-BDD9-1ABE41F5DC2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63D32E-88A1-4B7C-8321-3A283F2217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C8B2FC-5C4C-4728-A252-03598DD38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6987</TotalTime>
  <Words>26</Words>
  <Application>Microsoft Office PowerPoint</Application>
  <PresentationFormat>On-screen Show (4:3)</PresentationFormat>
  <Paragraphs>11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Master Atlas Copco 2006</vt:lpstr>
      <vt:lpstr>Stanley- DC tools </vt:lpstr>
      <vt:lpstr>Slide 2</vt:lpstr>
      <vt:lpstr>Slide 3</vt:lpstr>
    </vt:vector>
  </TitlesOfParts>
  <Company>Stanley Black &amp; Decker,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 Voelpel</dc:creator>
  <cp:lastModifiedBy>HP</cp:lastModifiedBy>
  <cp:revision>537</cp:revision>
  <cp:lastPrinted>2016-08-10T07:51:04Z</cp:lastPrinted>
  <dcterms:created xsi:type="dcterms:W3CDTF">2013-07-09T17:13:49Z</dcterms:created>
  <dcterms:modified xsi:type="dcterms:W3CDTF">2020-02-07T08:56:28Z</dcterms:modified>
</cp:coreProperties>
</file>