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81" r:id="rId3"/>
    <p:sldId id="282" r:id="rId4"/>
    <p:sldId id="283" r:id="rId5"/>
    <p:sldId id="280" r:id="rId6"/>
    <p:sldId id="270" r:id="rId7"/>
    <p:sldId id="275" r:id="rId8"/>
    <p:sldId id="277" r:id="rId9"/>
    <p:sldId id="279" r:id="rId10"/>
    <p:sldId id="27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B6B40-C61F-48CC-BD0F-44D60DE4FBC0}" type="datetimeFigureOut">
              <a:rPr lang="en-US" smtClean="0"/>
              <a:pPr/>
              <a:t>9/8/2020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DD44F-8C9B-4C35-A588-9892A8754C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2</a:t>
            </a:fld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3</a:t>
            </a:fld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4</a:t>
            </a:fld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5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2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57200"/>
            <a:ext cx="8915400" cy="1219200"/>
          </a:xfrm>
        </p:spPr>
        <p:txBody>
          <a:bodyPr>
            <a:normAutofit/>
          </a:bodyPr>
          <a:lstStyle/>
          <a:p>
            <a:pPr algn="ctr"/>
            <a:r>
              <a:rPr lang="en-IN" sz="5400" dirty="0" smtClean="0">
                <a:solidFill>
                  <a:schemeClr val="bg2">
                    <a:lumMod val="50000"/>
                  </a:schemeClr>
                </a:solidFill>
              </a:rPr>
              <a:t>    PACE</a:t>
            </a:r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 ASSEMBLY TOOLS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User\Desktop\xxx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14600"/>
            <a:ext cx="4876800" cy="2514600"/>
          </a:xfrm>
          <a:prstGeom prst="rect">
            <a:avLst/>
          </a:prstGeom>
          <a:noFill/>
        </p:spPr>
      </p:pic>
      <p:pic>
        <p:nvPicPr>
          <p:cNvPr id="6" name="Picture 5" descr="C:\Users\Manish\Downloads\110447-36780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895600"/>
            <a:ext cx="21478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676400"/>
            <a:ext cx="2133600" cy="115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975" y="4724400"/>
            <a:ext cx="2486025" cy="135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34025" y="6229350"/>
            <a:ext cx="36099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PAT_Logo_Final-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800" y="2286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chemeClr val="bg2">
                    <a:lumMod val="50000"/>
                  </a:schemeClr>
                </a:solidFill>
              </a:rPr>
              <a:t>  PAT A NAME TO RECOGNIZE</a:t>
            </a:r>
            <a:endParaRPr lang="en-IN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:\PAT_AL_MBP_OEM_WORKSHOP_FEB_7_2018\DSCN0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02519"/>
            <a:ext cx="4616158" cy="5145881"/>
          </a:xfrm>
          <a:prstGeom prst="rect">
            <a:avLst/>
          </a:prstGeom>
          <a:noFill/>
        </p:spPr>
      </p:pic>
      <p:pic>
        <p:nvPicPr>
          <p:cNvPr id="5" name="Picture 4" descr="PAT_Logo_Final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xxx\introduction-2789965_960_720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5791200" cy="5791199"/>
          </a:xfrm>
          <a:prstGeom prst="rect">
            <a:avLst/>
          </a:prstGeom>
          <a:noFill/>
        </p:spPr>
      </p:pic>
      <p:pic>
        <p:nvPicPr>
          <p:cNvPr id="25603" name="Picture 3" descr="C:\Users\User\Desktop\xxx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426697"/>
          </a:xfrm>
          <a:prstGeom prst="rect">
            <a:avLst/>
          </a:prstGeom>
          <a:noFill/>
        </p:spPr>
      </p:pic>
      <p:pic>
        <p:nvPicPr>
          <p:cNvPr id="4" name="Picture 16" descr="C:\Users\User\Desktop\ku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343400"/>
            <a:ext cx="965200" cy="723900"/>
          </a:xfrm>
          <a:prstGeom prst="rect">
            <a:avLst/>
          </a:prstGeom>
          <a:noFill/>
        </p:spPr>
      </p:pic>
      <p:pic>
        <p:nvPicPr>
          <p:cNvPr id="5" name="Picture 2" descr="C:\Users\User\Desktop\xxx\pace-assembly-tools-logo-120x1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267200"/>
            <a:ext cx="802105" cy="762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4025" y="6229350"/>
            <a:ext cx="36099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6229350"/>
            <a:ext cx="36099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ManishS\Downloads\PTS450EX-LOG-438x3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219450"/>
            <a:ext cx="2573119" cy="1962150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3175" y="3133725"/>
            <a:ext cx="2790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 descr="C:\Users\ManishS\Downloads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24200"/>
            <a:ext cx="2143125" cy="2133600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>
            <a:off x="5638800" y="39624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209800" y="39624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6800" y="685800"/>
            <a:ext cx="4572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does KUKEN PTS series Stand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0803" y="0"/>
            <a:ext cx="258319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3657600" y="54864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Here.!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Oil Pulse Tools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62800" y="54864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 Tools</a:t>
            </a:r>
          </a:p>
        </p:txBody>
      </p:sp>
      <p:pic>
        <p:nvPicPr>
          <p:cNvPr id="13" name="Picture 12" descr="PAT_Logo_Final-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00" y="1524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6229350"/>
            <a:ext cx="36099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 descr="C:\Users\User\Desktop\ku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28600"/>
            <a:ext cx="1371600" cy="10287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124200" y="304800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so.??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0880" y="1524000"/>
            <a:ext cx="460312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52400" y="1752600"/>
            <a:ext cx="4572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 : </a:t>
            </a:r>
          </a:p>
          <a:p>
            <a:r>
              <a:rPr lang="en-US" dirty="0" smtClean="0"/>
              <a:t>1.) In built CONTROLLER </a:t>
            </a:r>
          </a:p>
          <a:p>
            <a:r>
              <a:rPr lang="en-US" dirty="0" smtClean="0"/>
              <a:t>2.) Reaction Arm with Spiral retainer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276600"/>
            <a:ext cx="3924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PAT_Logo_Final-0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3810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6229350"/>
            <a:ext cx="36099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 descr="C:\Users\User\Desktop\ku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04800"/>
            <a:ext cx="1168400" cy="8763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124200" y="304800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so.??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1752600"/>
            <a:ext cx="4876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Features : </a:t>
            </a:r>
          </a:p>
          <a:p>
            <a:r>
              <a:rPr lang="en-US" dirty="0" smtClean="0"/>
              <a:t>1.) Ease of Parameter Set-up</a:t>
            </a:r>
          </a:p>
          <a:p>
            <a:r>
              <a:rPr lang="en-US" dirty="0" smtClean="0"/>
              <a:t>2.) Optional Hanging arrangement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971800"/>
            <a:ext cx="3720066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1302479"/>
            <a:ext cx="3962400" cy="48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PAT_Logo_Final-0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3400" y="3048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6229350"/>
            <a:ext cx="36099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 descr="C:\Users\User\Desktop\ku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52400"/>
            <a:ext cx="1371600" cy="10287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676400"/>
            <a:ext cx="213577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886200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3124200" y="381000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so.??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3810000"/>
            <a:ext cx="2250989" cy="22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762000" y="2209800"/>
            <a:ext cx="18288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Accuracy </a:t>
            </a:r>
          </a:p>
          <a:p>
            <a:pPr algn="ctr"/>
            <a:r>
              <a:rPr lang="en-US" dirty="0" smtClean="0"/>
              <a:t>&amp;</a:t>
            </a:r>
          </a:p>
          <a:p>
            <a:pPr algn="ctr"/>
            <a:r>
              <a:rPr lang="en-US" dirty="0" smtClean="0"/>
              <a:t>Complete data recording with analysis</a:t>
            </a:r>
          </a:p>
        </p:txBody>
      </p:sp>
      <p:pic>
        <p:nvPicPr>
          <p:cNvPr id="3078" name="Picture 6" descr="C:\Users\ManishS\Downloads\downloa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44600" y="1314450"/>
            <a:ext cx="4038600" cy="3028950"/>
          </a:xfrm>
          <a:prstGeom prst="rect">
            <a:avLst/>
          </a:prstGeom>
          <a:noFill/>
        </p:spPr>
      </p:pic>
      <p:pic>
        <p:nvPicPr>
          <p:cNvPr id="3079" name="Picture 7" descr="C:\Users\ManishS\Downloads\blue-number-3-clipart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1981200"/>
            <a:ext cx="1200150" cy="1583919"/>
          </a:xfrm>
          <a:prstGeom prst="rect">
            <a:avLst/>
          </a:prstGeom>
          <a:noFill/>
        </p:spPr>
      </p:pic>
      <p:pic>
        <p:nvPicPr>
          <p:cNvPr id="3081" name="Picture 9" descr="C:\Users\ManishS\Downloads\download (1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0" y="1981200"/>
            <a:ext cx="1533525" cy="1533525"/>
          </a:xfrm>
          <a:prstGeom prst="rect">
            <a:avLst/>
          </a:prstGeom>
          <a:noFill/>
        </p:spPr>
      </p:pic>
      <p:pic>
        <p:nvPicPr>
          <p:cNvPr id="12" name="Picture 11" descr="PAT_Logo_Final-0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7200" y="4572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AutoShape 11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7" name="AutoShape 13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9" name="AutoShape 15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40" name="Picture 16" descr="C:\Users\User\Desktop\ku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562600"/>
            <a:ext cx="1143000" cy="8572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90800" y="609600"/>
            <a:ext cx="4572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Hanging and Torque reaction arrangement for KUKEN PTS series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858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9474" y="1752600"/>
            <a:ext cx="1724526" cy="252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1514" y="4114800"/>
            <a:ext cx="1542486" cy="20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19400"/>
            <a:ext cx="728224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6247596"/>
            <a:ext cx="3505200" cy="61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PAT_Logo_Final-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" y="4572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AutoShape 11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7" name="AutoShape 13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9" name="AutoShape 15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40" name="Picture 16" descr="C:\Users\User\Desktop\ku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0"/>
            <a:ext cx="914400" cy="6858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177331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76600"/>
            <a:ext cx="1176813" cy="313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0"/>
            <a:ext cx="1297838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6247596"/>
            <a:ext cx="3505200" cy="61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85800" y="2286000"/>
            <a:ext cx="41910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Reaction Bar &amp; Hanging arrangement for up to 5000Nm available for KUKEN PTS Series</a:t>
            </a:r>
            <a:endParaRPr lang="en-US" dirty="0"/>
          </a:p>
        </p:txBody>
      </p:sp>
      <p:pic>
        <p:nvPicPr>
          <p:cNvPr id="11" name="Picture 10" descr="PAT_Logo_Final-0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3810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AutoShape 11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7" name="AutoShape 13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9" name="AutoShape 15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24200"/>
            <a:ext cx="8096250" cy="25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"/>
            <a:ext cx="79677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PAT_Logo_Final-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9000" y="57912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AutoShape 11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7" name="AutoShape 13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9" name="AutoShape 15" descr="Image result for kuken air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40" name="Picture 16" descr="C:\Users\User\Desktop\ku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715000"/>
            <a:ext cx="1143000" cy="8572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743200" y="381000"/>
            <a:ext cx="6096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Hanging and Torque reaction arrangement for KUKEN PTS series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5106" cy="298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4025" y="6229350"/>
            <a:ext cx="36099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2590800"/>
            <a:ext cx="5286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PAT_Logo_Final-0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3048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935</TotalTime>
  <Words>105</Words>
  <Application>Microsoft Office PowerPoint</Application>
  <PresentationFormat>On-screen Show (4:3)</PresentationFormat>
  <Paragraphs>26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    PACE ASSEMBLY TOOLS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 PAT A NAME TO RECOGNIZE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PACE ASSEMBLY TOOLS</dc:title>
  <dc:creator>User</dc:creator>
  <cp:lastModifiedBy>HP</cp:lastModifiedBy>
  <cp:revision>89</cp:revision>
  <dcterms:created xsi:type="dcterms:W3CDTF">2006-08-16T00:00:00Z</dcterms:created>
  <dcterms:modified xsi:type="dcterms:W3CDTF">2020-09-08T04:25:26Z</dcterms:modified>
</cp:coreProperties>
</file>