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674" r:id="rId4"/>
    <p:sldMasterId id="2147486220" r:id="rId5"/>
    <p:sldMasterId id="2147486232" r:id="rId6"/>
  </p:sldMasterIdLst>
  <p:notesMasterIdLst>
    <p:notesMasterId r:id="rId19"/>
  </p:notesMasterIdLst>
  <p:handoutMasterIdLst>
    <p:handoutMasterId r:id="rId20"/>
  </p:handoutMasterIdLst>
  <p:sldIdLst>
    <p:sldId id="587" r:id="rId7"/>
    <p:sldId id="592" r:id="rId8"/>
    <p:sldId id="593" r:id="rId9"/>
    <p:sldId id="594" r:id="rId10"/>
    <p:sldId id="584" r:id="rId11"/>
    <p:sldId id="569" r:id="rId12"/>
    <p:sldId id="588" r:id="rId13"/>
    <p:sldId id="596" r:id="rId14"/>
    <p:sldId id="624" r:id="rId15"/>
    <p:sldId id="625" r:id="rId16"/>
    <p:sldId id="623" r:id="rId17"/>
    <p:sldId id="626" r:id="rId18"/>
  </p:sldIdLst>
  <p:sldSz cx="9144000" cy="5143500" type="screen16x9"/>
  <p:notesSz cx="6797675" cy="9926638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355600" indent="10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712788" indent="201613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071563" indent="300038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428750" indent="40005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B40808"/>
    <a:srgbClr val="FBAF3F"/>
    <a:srgbClr val="C9A7C3"/>
    <a:srgbClr val="F2ADFD"/>
    <a:srgbClr val="FFCCCC"/>
    <a:srgbClr val="CC0000"/>
    <a:srgbClr val="F7EDFD"/>
    <a:srgbClr val="F97B8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A107856-5554-42FB-B03E-39F5DBC370BA}" styleName="Style moyen 4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E171933-4619-4E11-9A3F-F7608DF75F80}" styleName="Style moyen 1 - Accentuatio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793D81CF-94F2-401A-BA57-92F5A7B2D0C5}" styleName="Style moye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D083AE6-46FA-4A59-8FB0-9F97EB10719F}" styleName="Style léger 3 - Accentuation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9779" autoAdjust="0"/>
    <p:restoredTop sz="94434" autoAdjust="0"/>
  </p:normalViewPr>
  <p:slideViewPr>
    <p:cSldViewPr snapToGrid="0">
      <p:cViewPr>
        <p:scale>
          <a:sx n="48" d="100"/>
          <a:sy n="48" d="100"/>
        </p:scale>
        <p:origin x="-2020" y="-776"/>
      </p:cViewPr>
      <p:guideLst>
        <p:guide orient="horz" pos="1620"/>
        <p:guide pos="28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47BFD98-4B7B-46DC-A28C-94E9B2FDD2FA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xmlns="" val="38032053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4538"/>
            <a:ext cx="6616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91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02C1F5DE-B6C1-4E9D-8C38-CE53DADF5CCD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xmlns="" val="14151166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1pPr>
    <a:lvl2pPr marL="35560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2pPr>
    <a:lvl3pPr marL="712788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3pPr>
    <a:lvl4pPr marL="1071563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4pPr>
    <a:lvl5pPr marL="142875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5pPr>
    <a:lvl6pPr marL="1788589" algn="l" defTabSz="71543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146307" algn="l" defTabSz="71543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504025" algn="l" defTabSz="71543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861741" algn="l" defTabSz="71543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C1F5DE-B6C1-4E9D-8C38-CE53DADF5CCD}" type="slidenum">
              <a:rPr lang="fr-FR" altLang="en-US" smtClean="0"/>
              <a:pPr>
                <a:defRPr/>
              </a:pPr>
              <a:t>1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xmlns="" val="915179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9863" indent="-296101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4406" indent="-236881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58167" indent="-236881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31930" indent="-236881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05694" indent="-236881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79455" indent="-236881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53217" indent="-236881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26979" indent="-236881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7775D30-A84A-4159-8D0B-A6590B285CB9}" type="slidenum">
              <a:rPr lang="en-GB" altLang="en-US" sz="120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2</a:t>
            </a:fld>
            <a:endParaRPr lang="en-GB" altLang="en-US" sz="1200">
              <a:solidFill>
                <a:srgbClr val="000000"/>
              </a:solidFill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52413" y="833438"/>
            <a:ext cx="7405688" cy="4167187"/>
          </a:xfrm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9703" y="5279320"/>
            <a:ext cx="5524257" cy="499784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1" eaLnBrk="1" hangingPunct="1">
              <a:spcBef>
                <a:spcPct val="0"/>
              </a:spcBef>
            </a:pPr>
            <a:endParaRPr lang="en-US" altLang="en-US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81572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9863" indent="-296101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4406" indent="-236881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58167" indent="-236881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31930" indent="-236881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05694" indent="-236881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79455" indent="-236881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53217" indent="-236881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26979" indent="-236881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7775D30-A84A-4159-8D0B-A6590B285CB9}" type="slidenum">
              <a:rPr lang="en-GB" altLang="en-US" sz="120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3</a:t>
            </a:fld>
            <a:endParaRPr lang="en-GB" altLang="en-US" sz="1200">
              <a:solidFill>
                <a:srgbClr val="000000"/>
              </a:solidFill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52413" y="833438"/>
            <a:ext cx="7405688" cy="4167187"/>
          </a:xfrm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9703" y="5279320"/>
            <a:ext cx="5524257" cy="499784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1" eaLnBrk="1" hangingPunct="1">
              <a:spcBef>
                <a:spcPct val="0"/>
              </a:spcBef>
            </a:pPr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64971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7775D30-A84A-4159-8D0B-A6590B285CB9}" type="slidenum">
              <a:rPr lang="en-GB" altLang="en-US" sz="1200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5</a:t>
            </a:fld>
            <a:endParaRPr lang="en-GB" altLang="en-US" sz="1200" smtClean="0">
              <a:solidFill>
                <a:srgbClr val="000000"/>
              </a:solidFill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87338" y="808038"/>
            <a:ext cx="7185026" cy="4041775"/>
          </a:xfrm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0400" y="5121275"/>
            <a:ext cx="5289550" cy="484822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1" eaLnBrk="1" hangingPunct="1">
              <a:spcBef>
                <a:spcPct val="0"/>
              </a:spcBef>
            </a:pPr>
            <a:endParaRPr lang="en-US" altLang="en-US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90020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9863" indent="-296101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4406" indent="-236881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58167" indent="-236881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31930" indent="-236881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05694" indent="-236881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79455" indent="-236881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53217" indent="-236881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26979" indent="-236881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7775D30-A84A-4159-8D0B-A6590B285CB9}" type="slidenum">
              <a:rPr lang="en-GB" altLang="en-US" sz="120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6</a:t>
            </a:fld>
            <a:endParaRPr lang="en-GB" altLang="en-US" sz="1200">
              <a:solidFill>
                <a:srgbClr val="000000"/>
              </a:solidFill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52413" y="833438"/>
            <a:ext cx="7405688" cy="4167187"/>
          </a:xfrm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9703" y="5279320"/>
            <a:ext cx="5524257" cy="499784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1" eaLnBrk="1" hangingPunct="1">
              <a:spcBef>
                <a:spcPct val="0"/>
              </a:spcBef>
            </a:pPr>
            <a:endParaRPr lang="en-US" altLang="en-US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27078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9863" indent="-296101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4406" indent="-236881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58167" indent="-236881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31930" indent="-236881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05694" indent="-236881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79455" indent="-236881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53217" indent="-236881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26979" indent="-236881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7775D30-A84A-4159-8D0B-A6590B285CB9}" type="slidenum">
              <a:rPr lang="en-GB" altLang="en-US" sz="120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7</a:t>
            </a:fld>
            <a:endParaRPr lang="en-GB" altLang="en-US" sz="1200">
              <a:solidFill>
                <a:srgbClr val="000000"/>
              </a:solidFill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52413" y="833438"/>
            <a:ext cx="7405688" cy="4167187"/>
          </a:xfrm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9703" y="5279320"/>
            <a:ext cx="5524257" cy="499784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1" eaLnBrk="1" hangingPunct="1">
              <a:spcBef>
                <a:spcPct val="0"/>
              </a:spcBef>
            </a:pPr>
            <a:endParaRPr lang="en-US" altLang="en-US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95399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9863" indent="-296101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4406" indent="-236881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58167" indent="-236881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31930" indent="-236881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05694" indent="-236881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79455" indent="-236881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53217" indent="-236881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26979" indent="-236881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7775D30-A84A-4159-8D0B-A6590B285CB9}" type="slidenum">
              <a:rPr lang="en-GB" altLang="en-US" sz="120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8</a:t>
            </a:fld>
            <a:endParaRPr lang="en-GB" altLang="en-US" sz="1200">
              <a:solidFill>
                <a:srgbClr val="000000"/>
              </a:solidFill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52413" y="833438"/>
            <a:ext cx="7405688" cy="4167187"/>
          </a:xfrm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9703" y="5279320"/>
            <a:ext cx="5524257" cy="499784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1" eaLnBrk="1" hangingPunct="1">
              <a:spcBef>
                <a:spcPct val="0"/>
              </a:spcBef>
            </a:pPr>
            <a:r>
              <a:rPr lang="fr-FR" altLang="en-US" dirty="0" err="1" smtClean="0">
                <a:latin typeface="Arial" panose="020B0604020202020204" pitchFamily="34" charset="0"/>
              </a:rPr>
              <a:t>Resutilisation</a:t>
            </a:r>
            <a:r>
              <a:rPr lang="fr-FR" altLang="en-US" dirty="0" smtClean="0">
                <a:latin typeface="Arial" panose="020B0604020202020204" pitchFamily="34" charset="0"/>
              </a:rPr>
              <a:t> des UV par </a:t>
            </a:r>
            <a:r>
              <a:rPr lang="fr-FR" altLang="en-US" dirty="0" err="1" smtClean="0">
                <a:latin typeface="Arial" panose="020B0604020202020204" pitchFamily="34" charset="0"/>
              </a:rPr>
              <a:t>Tightenings</a:t>
            </a:r>
            <a:r>
              <a:rPr lang="fr-FR" altLang="en-US" dirty="0" smtClean="0">
                <a:latin typeface="Arial" panose="020B0604020202020204" pitchFamily="34" charset="0"/>
              </a:rPr>
              <a:t> Unit pur par CONNECT</a:t>
            </a:r>
          </a:p>
          <a:p>
            <a:pPr lvl="1" eaLnBrk="1" hangingPunct="1">
              <a:spcBef>
                <a:spcPct val="0"/>
              </a:spcBef>
            </a:pPr>
            <a:r>
              <a:rPr lang="fr-FR" altLang="en-US" dirty="0" err="1" smtClean="0">
                <a:latin typeface="Arial" panose="020B0604020202020204" pitchFamily="34" charset="0"/>
              </a:rPr>
              <a:t>Securisation</a:t>
            </a:r>
            <a:r>
              <a:rPr lang="fr-FR" altLang="en-US" dirty="0" smtClean="0">
                <a:latin typeface="Arial" panose="020B0604020202020204" pitchFamily="34" charset="0"/>
              </a:rPr>
              <a:t> </a:t>
            </a:r>
          </a:p>
          <a:p>
            <a:pPr lvl="1" eaLnBrk="1" hangingPunct="1">
              <a:spcBef>
                <a:spcPct val="0"/>
              </a:spcBef>
            </a:pPr>
            <a:r>
              <a:rPr lang="fr-FR" altLang="en-US" dirty="0" smtClean="0">
                <a:latin typeface="Arial" panose="020B0604020202020204" pitchFamily="34" charset="0"/>
              </a:rPr>
              <a:t>Remettre</a:t>
            </a:r>
            <a:r>
              <a:rPr lang="fr-FR" altLang="en-US" baseline="0" dirty="0" smtClean="0">
                <a:latin typeface="Arial" panose="020B0604020202020204" pitchFamily="34" charset="0"/>
              </a:rPr>
              <a:t> les UV dans le </a:t>
            </a:r>
            <a:r>
              <a:rPr lang="fr-FR" altLang="en-US" baseline="0" dirty="0" err="1" smtClean="0">
                <a:latin typeface="Arial" panose="020B0604020202020204" pitchFamily="34" charset="0"/>
              </a:rPr>
              <a:t>ewallet</a:t>
            </a:r>
            <a:r>
              <a:rPr lang="fr-FR" altLang="en-US" baseline="0" dirty="0" smtClean="0">
                <a:latin typeface="Arial" panose="020B0604020202020204" pitchFamily="34" charset="0"/>
              </a:rPr>
              <a:t> c’est possible ? </a:t>
            </a:r>
            <a:r>
              <a:rPr lang="fr-FR" altLang="en-US" dirty="0" smtClean="0">
                <a:latin typeface="Arial" panose="020B0604020202020204" pitchFamily="34" charset="0"/>
              </a:rPr>
              <a:t> </a:t>
            </a:r>
            <a:endParaRPr lang="en-US" altLang="en-US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61018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806450"/>
            <a:ext cx="9145588" cy="2316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808038"/>
            <a:ext cx="9148763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539" y="3187826"/>
            <a:ext cx="7772943" cy="1101484"/>
          </a:xfrm>
        </p:spPr>
        <p:txBody>
          <a:bodyPr/>
          <a:lstStyle>
            <a:lvl1pPr algn="ctr">
              <a:defRPr sz="3400" b="1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057" y="4378940"/>
            <a:ext cx="6401886" cy="311007"/>
          </a:xfrm>
        </p:spPr>
        <p:txBody>
          <a:bodyPr/>
          <a:lstStyle>
            <a:lvl1pPr marL="0" indent="0" algn="ctr">
              <a:buFontTx/>
              <a:buNone/>
              <a:defRPr sz="16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562452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DB4FC3-9A10-466D-B0FB-F69EB749053B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xmlns="" val="864164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21357" y="206259"/>
            <a:ext cx="2120387" cy="438865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474" y="206259"/>
            <a:ext cx="6233558" cy="438865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260FC3-389C-4772-8EBA-D247CE7B2260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xmlns="" val="514637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457200" y="2921000"/>
            <a:ext cx="8229600" cy="8588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1514" tIns="40756" rIns="81514" bIns="40756" anchor="ctr"/>
          <a:lstStyle>
            <a:lvl1pPr defTabSz="10414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defTabSz="10414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defTabSz="10414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defTabSz="10414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defTabSz="10414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1885950" defTabSz="1041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343150" defTabSz="1041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2800350" defTabSz="1041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257550" defTabSz="1041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3400" b="1" smtClean="0"/>
              <a:t>More Than Productivity</a:t>
            </a:r>
          </a:p>
        </p:txBody>
      </p:sp>
      <p:pic>
        <p:nvPicPr>
          <p:cNvPr id="3" name="Picture 7" descr="C:\Users\Greadu\Desktop\Communication Materials\Warning Not to be shared  __ Desoutter New LOGO\Logo for Power Point\LOGO_Desoutter_WE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430338" y="1550988"/>
            <a:ext cx="6273800" cy="145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55880266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-1588" y="806053"/>
            <a:ext cx="9147176" cy="2318147"/>
            <a:chOff x="-1" y="746"/>
            <a:chExt cx="6738" cy="2147"/>
          </a:xfrm>
        </p:grpSpPr>
        <p:pic>
          <p:nvPicPr>
            <p:cNvPr id="6" name="Picture 8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1" y="748"/>
              <a:ext cx="6738" cy="21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9"/>
            <p:cNvPicPr>
              <a:picLocks noChangeAspect="1" noChangeArrowheads="1"/>
            </p:cNvPicPr>
            <p:nvPr userDrawn="1"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3" y="746"/>
              <a:ext cx="3316" cy="2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187304"/>
            <a:ext cx="7772400" cy="1102519"/>
          </a:xfrm>
        </p:spPr>
        <p:txBody>
          <a:bodyPr/>
          <a:lstStyle>
            <a:lvl1pPr algn="ctr">
              <a:defRPr sz="2925"/>
            </a:lvl1pPr>
          </a:lstStyle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379119"/>
            <a:ext cx="6400800" cy="310754"/>
          </a:xfrm>
        </p:spPr>
        <p:txBody>
          <a:bodyPr/>
          <a:lstStyle>
            <a:lvl1pPr marL="0" indent="0" algn="ctr">
              <a:buFontTx/>
              <a:buNone/>
              <a:defRPr sz="1425"/>
            </a:lvl1pPr>
          </a:lstStyle>
          <a:p>
            <a:r>
              <a:rPr lang="fr-FR"/>
              <a:t>Cliquez pour modifier le style des sous-titres du masque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614243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xmlns="" val="6292159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xmlns="" val="16055501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xmlns="" val="34927815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xmlns="" val="3632477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</p:spTree>
    <p:extLst>
      <p:ext uri="{BB962C8B-B14F-4D97-AF65-F5344CB8AC3E}">
        <p14:creationId xmlns:p14="http://schemas.microsoft.com/office/powerpoint/2010/main" xmlns="" val="4632847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936648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210F75-2038-4D08-AAFE-6DCF2C151173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xmlns="" val="14885337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xmlns="" val="20749015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fr-FR" noProof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xmlns="" val="37237416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xmlns="" val="26932544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21488" y="205979"/>
            <a:ext cx="2120900" cy="4388644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211888" cy="4388644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xmlns="" val="15605047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-1588" y="806053"/>
            <a:ext cx="9147176" cy="2318147"/>
            <a:chOff x="-1" y="746"/>
            <a:chExt cx="6738" cy="2147"/>
          </a:xfrm>
        </p:grpSpPr>
        <p:pic>
          <p:nvPicPr>
            <p:cNvPr id="6" name="Picture 8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1" y="748"/>
              <a:ext cx="6738" cy="21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9"/>
            <p:cNvPicPr>
              <a:picLocks noChangeAspect="1" noChangeArrowheads="1"/>
            </p:cNvPicPr>
            <p:nvPr userDrawn="1"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3" y="746"/>
              <a:ext cx="3316" cy="2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187304"/>
            <a:ext cx="7772400" cy="1102519"/>
          </a:xfrm>
        </p:spPr>
        <p:txBody>
          <a:bodyPr/>
          <a:lstStyle>
            <a:lvl1pPr algn="ctr">
              <a:defRPr sz="2925"/>
            </a:lvl1pPr>
          </a:lstStyle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379119"/>
            <a:ext cx="6400800" cy="310754"/>
          </a:xfrm>
        </p:spPr>
        <p:txBody>
          <a:bodyPr/>
          <a:lstStyle>
            <a:lvl1pPr marL="0" indent="0" algn="ctr">
              <a:buFontTx/>
              <a:buNone/>
              <a:defRPr sz="1425"/>
            </a:lvl1pPr>
          </a:lstStyle>
          <a:p>
            <a:r>
              <a:rPr lang="fr-FR"/>
              <a:t>Cliquez pour modifier le style des sous-titres du masque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521323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xmlns="" val="30915104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xmlns="" val="26471363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xmlns="" val="36289345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xmlns="" val="31514755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</p:spTree>
    <p:extLst>
      <p:ext uri="{BB962C8B-B14F-4D97-AF65-F5344CB8AC3E}">
        <p14:creationId xmlns:p14="http://schemas.microsoft.com/office/powerpoint/2010/main" xmlns="" val="1509483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190" y="3305535"/>
            <a:ext cx="7772943" cy="102157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190" y="2180298"/>
            <a:ext cx="7772943" cy="1125242"/>
          </a:xfrm>
        </p:spPr>
        <p:txBody>
          <a:bodyPr anchor="b"/>
          <a:lstStyle>
            <a:lvl1pPr marL="0" indent="0">
              <a:buNone/>
              <a:defRPr sz="1600"/>
            </a:lvl1pPr>
            <a:lvl2pPr marL="357357" indent="0">
              <a:buNone/>
              <a:defRPr sz="1400"/>
            </a:lvl2pPr>
            <a:lvl3pPr marL="714715" indent="0">
              <a:buNone/>
              <a:defRPr sz="1200"/>
            </a:lvl3pPr>
            <a:lvl4pPr marL="1072072" indent="0">
              <a:buNone/>
              <a:defRPr sz="1100"/>
            </a:lvl4pPr>
            <a:lvl5pPr marL="1429430" indent="0">
              <a:buNone/>
              <a:defRPr sz="1100"/>
            </a:lvl5pPr>
            <a:lvl6pPr marL="1786785" indent="0">
              <a:buNone/>
              <a:defRPr sz="1100"/>
            </a:lvl6pPr>
            <a:lvl7pPr marL="2144143" indent="0">
              <a:buNone/>
              <a:defRPr sz="1100"/>
            </a:lvl7pPr>
            <a:lvl8pPr marL="2501502" indent="0">
              <a:buNone/>
              <a:defRPr sz="1100"/>
            </a:lvl8pPr>
            <a:lvl9pPr marL="2858858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F3B201-EFE4-4F73-86B8-D144BE3966F6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xmlns="" val="166269340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04120029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xmlns="" val="29321295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fr-FR" noProof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xmlns="" val="12615843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xmlns="" val="266576391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21488" y="205979"/>
            <a:ext cx="2120900" cy="4388644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211888" cy="4388644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xmlns="" val="2535616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480" y="1199762"/>
            <a:ext cx="4049369" cy="3395163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37159" y="1199762"/>
            <a:ext cx="4049370" cy="3395163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03E6E6-5375-48DB-AECE-AB519EE4C691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xmlns="" val="1966180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482" y="206266"/>
            <a:ext cx="8229057" cy="85743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472" y="1151164"/>
            <a:ext cx="4039867" cy="479470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7357" indent="0">
              <a:buNone/>
              <a:defRPr sz="1600" b="1"/>
            </a:lvl2pPr>
            <a:lvl3pPr marL="714715" indent="0">
              <a:buNone/>
              <a:defRPr sz="1400" b="1"/>
            </a:lvl3pPr>
            <a:lvl4pPr marL="1072072" indent="0">
              <a:buNone/>
              <a:defRPr sz="1200" b="1"/>
            </a:lvl4pPr>
            <a:lvl5pPr marL="1429430" indent="0">
              <a:buNone/>
              <a:defRPr sz="1200" b="1"/>
            </a:lvl5pPr>
            <a:lvl6pPr marL="1786785" indent="0">
              <a:buNone/>
              <a:defRPr sz="1200" b="1"/>
            </a:lvl6pPr>
            <a:lvl7pPr marL="2144143" indent="0">
              <a:buNone/>
              <a:defRPr sz="1200" b="1"/>
            </a:lvl7pPr>
            <a:lvl8pPr marL="2501502" indent="0">
              <a:buNone/>
              <a:defRPr sz="1200" b="1"/>
            </a:lvl8pPr>
            <a:lvl9pPr marL="285885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472" y="1630630"/>
            <a:ext cx="4039867" cy="2964289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313" y="1151164"/>
            <a:ext cx="4041225" cy="479470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7357" indent="0">
              <a:buNone/>
              <a:defRPr sz="1600" b="1"/>
            </a:lvl2pPr>
            <a:lvl3pPr marL="714715" indent="0">
              <a:buNone/>
              <a:defRPr sz="1400" b="1"/>
            </a:lvl3pPr>
            <a:lvl4pPr marL="1072072" indent="0">
              <a:buNone/>
              <a:defRPr sz="1200" b="1"/>
            </a:lvl4pPr>
            <a:lvl5pPr marL="1429430" indent="0">
              <a:buNone/>
              <a:defRPr sz="1200" b="1"/>
            </a:lvl5pPr>
            <a:lvl6pPr marL="1786785" indent="0">
              <a:buNone/>
              <a:defRPr sz="1200" b="1"/>
            </a:lvl6pPr>
            <a:lvl7pPr marL="2144143" indent="0">
              <a:buNone/>
              <a:defRPr sz="1200" b="1"/>
            </a:lvl7pPr>
            <a:lvl8pPr marL="2501502" indent="0">
              <a:buNone/>
              <a:defRPr sz="1200" b="1"/>
            </a:lvl8pPr>
            <a:lvl9pPr marL="285885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313" y="1630630"/>
            <a:ext cx="4041225" cy="2964289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D002C5-9BBD-490B-9FC1-DC70A069BC61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xmlns="" val="3115832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9D82CD-707D-468F-8F04-F7E2624FBA06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xmlns="" val="1583831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F77F70-DD30-4A6F-843A-77E0D2AC9CAA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xmlns="" val="2512099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480" y="205180"/>
            <a:ext cx="3008181" cy="871469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612" y="205180"/>
            <a:ext cx="5110921" cy="4389739"/>
          </a:xfrm>
        </p:spPr>
        <p:txBody>
          <a:bodyPr/>
          <a:lstStyle>
            <a:lvl1pPr>
              <a:defRPr sz="2500"/>
            </a:lvl1pPr>
            <a:lvl2pPr>
              <a:defRPr sz="23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480" y="1076654"/>
            <a:ext cx="3008181" cy="3518270"/>
          </a:xfrm>
        </p:spPr>
        <p:txBody>
          <a:bodyPr/>
          <a:lstStyle>
            <a:lvl1pPr marL="0" indent="0">
              <a:buNone/>
              <a:defRPr sz="1100"/>
            </a:lvl1pPr>
            <a:lvl2pPr marL="357357" indent="0">
              <a:buNone/>
              <a:defRPr sz="900"/>
            </a:lvl2pPr>
            <a:lvl3pPr marL="714715" indent="0">
              <a:buNone/>
              <a:defRPr sz="800"/>
            </a:lvl3pPr>
            <a:lvl4pPr marL="1072072" indent="0">
              <a:buNone/>
              <a:defRPr sz="800"/>
            </a:lvl4pPr>
            <a:lvl5pPr marL="1429430" indent="0">
              <a:buNone/>
              <a:defRPr sz="800"/>
            </a:lvl5pPr>
            <a:lvl6pPr marL="1786785" indent="0">
              <a:buNone/>
              <a:defRPr sz="800"/>
            </a:lvl6pPr>
            <a:lvl7pPr marL="2144143" indent="0">
              <a:buNone/>
              <a:defRPr sz="800"/>
            </a:lvl7pPr>
            <a:lvl8pPr marL="2501502" indent="0">
              <a:buNone/>
              <a:defRPr sz="800"/>
            </a:lvl8pPr>
            <a:lvl9pPr marL="2858858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56A5DC-A8CF-41CD-B6F7-653487D8A103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xmlns="" val="4120742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1885" y="3600344"/>
            <a:ext cx="5486943" cy="4254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1885" y="460039"/>
            <a:ext cx="5486943" cy="3085236"/>
          </a:xfrm>
        </p:spPr>
        <p:txBody>
          <a:bodyPr/>
          <a:lstStyle>
            <a:lvl1pPr marL="0" indent="0">
              <a:buNone/>
              <a:defRPr sz="2500"/>
            </a:lvl1pPr>
            <a:lvl2pPr marL="357357" indent="0">
              <a:buNone/>
              <a:defRPr sz="2300"/>
            </a:lvl2pPr>
            <a:lvl3pPr marL="714715" indent="0">
              <a:buNone/>
              <a:defRPr sz="1900"/>
            </a:lvl3pPr>
            <a:lvl4pPr marL="1072072" indent="0">
              <a:buNone/>
              <a:defRPr sz="1600"/>
            </a:lvl4pPr>
            <a:lvl5pPr marL="1429430" indent="0">
              <a:buNone/>
              <a:defRPr sz="1600"/>
            </a:lvl5pPr>
            <a:lvl6pPr marL="1786785" indent="0">
              <a:buNone/>
              <a:defRPr sz="1600"/>
            </a:lvl6pPr>
            <a:lvl7pPr marL="2144143" indent="0">
              <a:buNone/>
              <a:defRPr sz="1600"/>
            </a:lvl7pPr>
            <a:lvl8pPr marL="2501502" indent="0">
              <a:buNone/>
              <a:defRPr sz="1600"/>
            </a:lvl8pPr>
            <a:lvl9pPr marL="2858858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1885" y="4025818"/>
            <a:ext cx="5486943" cy="603657"/>
          </a:xfrm>
        </p:spPr>
        <p:txBody>
          <a:bodyPr/>
          <a:lstStyle>
            <a:lvl1pPr marL="0" indent="0">
              <a:buNone/>
              <a:defRPr sz="1100"/>
            </a:lvl1pPr>
            <a:lvl2pPr marL="357357" indent="0">
              <a:buNone/>
              <a:defRPr sz="900"/>
            </a:lvl2pPr>
            <a:lvl3pPr marL="714715" indent="0">
              <a:buNone/>
              <a:defRPr sz="800"/>
            </a:lvl3pPr>
            <a:lvl4pPr marL="1072072" indent="0">
              <a:buNone/>
              <a:defRPr sz="800"/>
            </a:lvl4pPr>
            <a:lvl5pPr marL="1429430" indent="0">
              <a:buNone/>
              <a:defRPr sz="800"/>
            </a:lvl5pPr>
            <a:lvl6pPr marL="1786785" indent="0">
              <a:buNone/>
              <a:defRPr sz="800"/>
            </a:lvl6pPr>
            <a:lvl7pPr marL="2144143" indent="0">
              <a:buNone/>
              <a:defRPr sz="800"/>
            </a:lvl7pPr>
            <a:lvl8pPr marL="2501502" indent="0">
              <a:buNone/>
              <a:defRPr sz="800"/>
            </a:lvl8pPr>
            <a:lvl9pPr marL="2858858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7C7A59-6805-496E-86DD-EF0BEBB795F8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xmlns="" val="1956765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85863" y="206375"/>
            <a:ext cx="7756525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1514" tIns="40756" rIns="81514" bIns="4075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1514" tIns="40756" rIns="81514" bIns="4075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Cliquez pour modifier les styles du texte du masque</a:t>
            </a:r>
          </a:p>
          <a:p>
            <a:pPr lvl="1"/>
            <a:r>
              <a:rPr lang="en-US" altLang="en-US" smtClean="0"/>
              <a:t>Deuxième niveau</a:t>
            </a:r>
          </a:p>
          <a:p>
            <a:pPr lvl="2"/>
            <a:r>
              <a:rPr lang="en-US" altLang="en-US" smtClean="0"/>
              <a:t>Troisième niveau</a:t>
            </a:r>
          </a:p>
          <a:p>
            <a:pPr lvl="3"/>
            <a:r>
              <a:rPr lang="en-US" altLang="en-US" smtClean="0"/>
              <a:t>Quatrième niveau</a:t>
            </a:r>
          </a:p>
          <a:p>
            <a:pPr lvl="4"/>
            <a:r>
              <a:rPr lang="en-US" altLang="en-US" smtClean="0"/>
              <a:t>Cinquième niveau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125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1514" tIns="40756" rIns="81514" bIns="40756" numCol="1" anchor="b" anchorCtr="0" compatLnSpc="1">
            <a:prstTxWarp prst="textNoShape">
              <a:avLst/>
            </a:prstTxWarp>
          </a:bodyPr>
          <a:lstStyle>
            <a:lvl1pPr algn="ctr" defTabSz="815222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46088" y="4678363"/>
            <a:ext cx="2135187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1514" tIns="40756" rIns="81514" bIns="40756" numCol="1" anchor="b" anchorCtr="0" compatLnSpc="1">
            <a:prstTxWarp prst="textNoShape">
              <a:avLst/>
            </a:prstTxWarp>
          </a:bodyPr>
          <a:lstStyle>
            <a:lvl1pPr defTabSz="814388" eaLnBrk="1" hangingPunct="1">
              <a:defRPr sz="800"/>
            </a:lvl1pPr>
          </a:lstStyle>
          <a:p>
            <a:pPr>
              <a:defRPr/>
            </a:pPr>
            <a:fld id="{7EBF14C5-A846-4C7C-AB1C-4C0E0AE4597A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218" r:id="rId1"/>
    <p:sldLayoutId id="2147486198" r:id="rId2"/>
    <p:sldLayoutId id="2147486199" r:id="rId3"/>
    <p:sldLayoutId id="2147486200" r:id="rId4"/>
    <p:sldLayoutId id="2147486201" r:id="rId5"/>
    <p:sldLayoutId id="2147486202" r:id="rId6"/>
    <p:sldLayoutId id="2147486203" r:id="rId7"/>
    <p:sldLayoutId id="2147486204" r:id="rId8"/>
    <p:sldLayoutId id="2147486205" r:id="rId9"/>
    <p:sldLayoutId id="2147486206" r:id="rId10"/>
    <p:sldLayoutId id="2147486207" r:id="rId11"/>
    <p:sldLayoutId id="2147486219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814388" rtl="0" eaLnBrk="0" fontAlgn="base" hangingPunct="0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j-lt"/>
          <a:ea typeface="+mj-ea"/>
          <a:cs typeface="+mj-cs"/>
        </a:defRPr>
      </a:lvl1pPr>
      <a:lvl2pPr algn="l" defTabSz="814388" rtl="0" eaLnBrk="0" fontAlgn="base" hangingPunct="0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Arial" charset="0"/>
        </a:defRPr>
      </a:lvl2pPr>
      <a:lvl3pPr algn="l" defTabSz="814388" rtl="0" eaLnBrk="0" fontAlgn="base" hangingPunct="0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Arial" charset="0"/>
        </a:defRPr>
      </a:lvl3pPr>
      <a:lvl4pPr algn="l" defTabSz="814388" rtl="0" eaLnBrk="0" fontAlgn="base" hangingPunct="0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Arial" charset="0"/>
        </a:defRPr>
      </a:lvl4pPr>
      <a:lvl5pPr algn="l" defTabSz="814388" rtl="0" eaLnBrk="0" fontAlgn="base" hangingPunct="0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Arial" charset="0"/>
        </a:defRPr>
      </a:lvl5pPr>
      <a:lvl6pPr marL="357357" algn="l" defTabSz="815222" rtl="0" eaLnBrk="1" fontAlgn="base" hangingPunct="1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Arial" charset="0"/>
        </a:defRPr>
      </a:lvl6pPr>
      <a:lvl7pPr marL="714715" algn="l" defTabSz="815222" rtl="0" eaLnBrk="1" fontAlgn="base" hangingPunct="1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Arial" charset="0"/>
        </a:defRPr>
      </a:lvl7pPr>
      <a:lvl8pPr marL="1072072" algn="l" defTabSz="815222" rtl="0" eaLnBrk="1" fontAlgn="base" hangingPunct="1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Arial" charset="0"/>
        </a:defRPr>
      </a:lvl8pPr>
      <a:lvl9pPr marL="1429430" algn="l" defTabSz="815222" rtl="0" eaLnBrk="1" fontAlgn="base" hangingPunct="1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Arial" charset="0"/>
        </a:defRPr>
      </a:lvl9pPr>
    </p:titleStyle>
    <p:bodyStyle>
      <a:lvl1pPr marL="304800" indent="-304800" algn="l" defTabSz="814388" rtl="0" eaLnBrk="0" fontAlgn="base" hangingPunct="0">
        <a:spcBef>
          <a:spcPct val="20000"/>
        </a:spcBef>
        <a:spcAft>
          <a:spcPct val="0"/>
        </a:spcAft>
        <a:buChar char="•"/>
        <a:defRPr sz="2300">
          <a:solidFill>
            <a:schemeClr val="tx1"/>
          </a:solidFill>
          <a:latin typeface="+mn-lt"/>
          <a:ea typeface="+mn-ea"/>
          <a:cs typeface="+mn-cs"/>
        </a:defRPr>
      </a:lvl1pPr>
      <a:lvl2pPr marL="661988" indent="-254000" algn="l" defTabSz="814388" rtl="0" eaLnBrk="0" fontAlgn="base" hangingPunct="0">
        <a:spcBef>
          <a:spcPct val="20000"/>
        </a:spcBef>
        <a:spcAft>
          <a:spcPct val="0"/>
        </a:spcAft>
        <a:buChar char="–"/>
        <a:defRPr sz="1900">
          <a:solidFill>
            <a:schemeClr val="tx1"/>
          </a:solidFill>
          <a:latin typeface="+mn-lt"/>
        </a:defRPr>
      </a:lvl2pPr>
      <a:lvl3pPr marL="1017588" indent="-203200" algn="l" defTabSz="814388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425575" indent="-203200" algn="l" defTabSz="814388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1831975" indent="-201613" algn="l" defTabSz="814388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5pPr>
      <a:lvl6pPr marL="2190053" indent="-202255" algn="l" defTabSz="815222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6pPr>
      <a:lvl7pPr marL="2547411" indent="-202255" algn="l" defTabSz="815222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7pPr>
      <a:lvl8pPr marL="2904769" indent="-202255" algn="l" defTabSz="815222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8pPr>
      <a:lvl9pPr marL="3262129" indent="-202255" algn="l" defTabSz="815222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714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7357" algn="l" defTabSz="714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4715" algn="l" defTabSz="714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72072" algn="l" defTabSz="714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9430" algn="l" defTabSz="714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6785" algn="l" defTabSz="714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44143" algn="l" defTabSz="714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01502" algn="l" defTabSz="714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8858" algn="l" defTabSz="714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85864" y="205979"/>
            <a:ext cx="7756525" cy="602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76" tIns="45688" rIns="91376" bIns="4568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76" tIns="45688" rIns="91376" bIns="456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xmlns="" val="2372534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221" r:id="rId1"/>
    <p:sldLayoutId id="2147486222" r:id="rId2"/>
    <p:sldLayoutId id="2147486223" r:id="rId3"/>
    <p:sldLayoutId id="2147486224" r:id="rId4"/>
    <p:sldLayoutId id="2147486225" r:id="rId5"/>
    <p:sldLayoutId id="2147486226" r:id="rId6"/>
    <p:sldLayoutId id="2147486227" r:id="rId7"/>
    <p:sldLayoutId id="2147486228" r:id="rId8"/>
    <p:sldLayoutId id="2147486229" r:id="rId9"/>
    <p:sldLayoutId id="2147486230" r:id="rId10"/>
    <p:sldLayoutId id="2147486231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Arial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Arial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Arial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Arial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Arial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Char char="•"/>
        <a:defRPr sz="1875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Char char="–"/>
        <a:defRPr sz="1575">
          <a:solidFill>
            <a:schemeClr val="tx1"/>
          </a:solidFill>
          <a:latin typeface="+mn-lt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</a:defRPr>
      </a:lvl4pPr>
      <a:lvl5pPr marL="1541860" indent="-170260" algn="l" rtl="0" eaLnBrk="1" fontAlgn="base" hangingPunct="1">
        <a:spcBef>
          <a:spcPct val="20000"/>
        </a:spcBef>
        <a:spcAft>
          <a:spcPct val="0"/>
        </a:spcAft>
        <a:buChar char="»"/>
        <a:defRPr sz="1050">
          <a:solidFill>
            <a:schemeClr val="tx1"/>
          </a:solidFill>
          <a:latin typeface="+mn-lt"/>
        </a:defRPr>
      </a:lvl5pPr>
      <a:lvl6pPr marL="1884760" indent="-170260" algn="l" rtl="0" eaLnBrk="1" fontAlgn="base" hangingPunct="1">
        <a:spcBef>
          <a:spcPct val="20000"/>
        </a:spcBef>
        <a:spcAft>
          <a:spcPct val="0"/>
        </a:spcAft>
        <a:buChar char="»"/>
        <a:defRPr sz="1050">
          <a:solidFill>
            <a:schemeClr val="tx1"/>
          </a:solidFill>
          <a:latin typeface="+mn-lt"/>
        </a:defRPr>
      </a:lvl6pPr>
      <a:lvl7pPr marL="2227660" indent="-170260" algn="l" rtl="0" eaLnBrk="1" fontAlgn="base" hangingPunct="1">
        <a:spcBef>
          <a:spcPct val="20000"/>
        </a:spcBef>
        <a:spcAft>
          <a:spcPct val="0"/>
        </a:spcAft>
        <a:buChar char="»"/>
        <a:defRPr sz="1050">
          <a:solidFill>
            <a:schemeClr val="tx1"/>
          </a:solidFill>
          <a:latin typeface="+mn-lt"/>
        </a:defRPr>
      </a:lvl7pPr>
      <a:lvl8pPr marL="2570560" indent="-170260" algn="l" rtl="0" eaLnBrk="1" fontAlgn="base" hangingPunct="1">
        <a:spcBef>
          <a:spcPct val="20000"/>
        </a:spcBef>
        <a:spcAft>
          <a:spcPct val="0"/>
        </a:spcAft>
        <a:buChar char="»"/>
        <a:defRPr sz="1050">
          <a:solidFill>
            <a:schemeClr val="tx1"/>
          </a:solidFill>
          <a:latin typeface="+mn-lt"/>
        </a:defRPr>
      </a:lvl8pPr>
      <a:lvl9pPr marL="2913460" indent="-170260" algn="l" rtl="0" eaLnBrk="1" fontAlgn="base" hangingPunct="1">
        <a:spcBef>
          <a:spcPct val="20000"/>
        </a:spcBef>
        <a:spcAft>
          <a:spcPct val="0"/>
        </a:spcAft>
        <a:buChar char="»"/>
        <a:defRPr sz="105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85864" y="205979"/>
            <a:ext cx="7756525" cy="602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76" tIns="45688" rIns="91376" bIns="4568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76" tIns="45688" rIns="91376" bIns="456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xmlns="" val="3892731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233" r:id="rId1"/>
    <p:sldLayoutId id="2147486234" r:id="rId2"/>
    <p:sldLayoutId id="2147486235" r:id="rId3"/>
    <p:sldLayoutId id="2147486236" r:id="rId4"/>
    <p:sldLayoutId id="2147486237" r:id="rId5"/>
    <p:sldLayoutId id="2147486238" r:id="rId6"/>
    <p:sldLayoutId id="2147486239" r:id="rId7"/>
    <p:sldLayoutId id="2147486240" r:id="rId8"/>
    <p:sldLayoutId id="2147486241" r:id="rId9"/>
    <p:sldLayoutId id="2147486242" r:id="rId10"/>
    <p:sldLayoutId id="2147486243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Arial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Arial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Arial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Arial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Arial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Char char="•"/>
        <a:defRPr sz="1875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Char char="–"/>
        <a:defRPr sz="1575">
          <a:solidFill>
            <a:schemeClr val="tx1"/>
          </a:solidFill>
          <a:latin typeface="+mn-lt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</a:defRPr>
      </a:lvl4pPr>
      <a:lvl5pPr marL="1541860" indent="-170260" algn="l" rtl="0" eaLnBrk="1" fontAlgn="base" hangingPunct="1">
        <a:spcBef>
          <a:spcPct val="20000"/>
        </a:spcBef>
        <a:spcAft>
          <a:spcPct val="0"/>
        </a:spcAft>
        <a:buChar char="»"/>
        <a:defRPr sz="1050">
          <a:solidFill>
            <a:schemeClr val="tx1"/>
          </a:solidFill>
          <a:latin typeface="+mn-lt"/>
        </a:defRPr>
      </a:lvl5pPr>
      <a:lvl6pPr marL="1884760" indent="-170260" algn="l" rtl="0" eaLnBrk="1" fontAlgn="base" hangingPunct="1">
        <a:spcBef>
          <a:spcPct val="20000"/>
        </a:spcBef>
        <a:spcAft>
          <a:spcPct val="0"/>
        </a:spcAft>
        <a:buChar char="»"/>
        <a:defRPr sz="1050">
          <a:solidFill>
            <a:schemeClr val="tx1"/>
          </a:solidFill>
          <a:latin typeface="+mn-lt"/>
        </a:defRPr>
      </a:lvl6pPr>
      <a:lvl7pPr marL="2227660" indent="-170260" algn="l" rtl="0" eaLnBrk="1" fontAlgn="base" hangingPunct="1">
        <a:spcBef>
          <a:spcPct val="20000"/>
        </a:spcBef>
        <a:spcAft>
          <a:spcPct val="0"/>
        </a:spcAft>
        <a:buChar char="»"/>
        <a:defRPr sz="1050">
          <a:solidFill>
            <a:schemeClr val="tx1"/>
          </a:solidFill>
          <a:latin typeface="+mn-lt"/>
        </a:defRPr>
      </a:lvl7pPr>
      <a:lvl8pPr marL="2570560" indent="-170260" algn="l" rtl="0" eaLnBrk="1" fontAlgn="base" hangingPunct="1">
        <a:spcBef>
          <a:spcPct val="20000"/>
        </a:spcBef>
        <a:spcAft>
          <a:spcPct val="0"/>
        </a:spcAft>
        <a:buChar char="»"/>
        <a:defRPr sz="1050">
          <a:solidFill>
            <a:schemeClr val="tx1"/>
          </a:solidFill>
          <a:latin typeface="+mn-lt"/>
        </a:defRPr>
      </a:lvl8pPr>
      <a:lvl9pPr marL="2913460" indent="-170260" algn="l" rtl="0" eaLnBrk="1" fontAlgn="base" hangingPunct="1">
        <a:spcBef>
          <a:spcPct val="20000"/>
        </a:spcBef>
        <a:spcAft>
          <a:spcPct val="0"/>
        </a:spcAft>
        <a:buChar char="»"/>
        <a:defRPr sz="105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png"/><Relationship Id="rId5" Type="http://schemas.openxmlformats.org/officeDocument/2006/relationships/image" Target="../media/image97.png"/><Relationship Id="rId4" Type="http://schemas.openxmlformats.org/officeDocument/2006/relationships/image" Target="../media/image9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e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26" Type="http://schemas.openxmlformats.org/officeDocument/2006/relationships/image" Target="../media/image35.png"/><Relationship Id="rId3" Type="http://schemas.openxmlformats.org/officeDocument/2006/relationships/image" Target="../media/image12.png"/><Relationship Id="rId21" Type="http://schemas.openxmlformats.org/officeDocument/2006/relationships/image" Target="../media/image30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5" Type="http://schemas.openxmlformats.org/officeDocument/2006/relationships/image" Target="../media/image34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5.jpeg"/><Relationship Id="rId20" Type="http://schemas.openxmlformats.org/officeDocument/2006/relationships/image" Target="../media/image29.png"/><Relationship Id="rId29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24" Type="http://schemas.openxmlformats.org/officeDocument/2006/relationships/image" Target="../media/image33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23" Type="http://schemas.openxmlformats.org/officeDocument/2006/relationships/image" Target="../media/image32.jpeg"/><Relationship Id="rId28" Type="http://schemas.openxmlformats.org/officeDocument/2006/relationships/image" Target="../media/image37.png"/><Relationship Id="rId10" Type="http://schemas.openxmlformats.org/officeDocument/2006/relationships/image" Target="../media/image19.png"/><Relationship Id="rId19" Type="http://schemas.openxmlformats.org/officeDocument/2006/relationships/image" Target="../media/image28.jpe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Relationship Id="rId22" Type="http://schemas.openxmlformats.org/officeDocument/2006/relationships/image" Target="../media/image31.png"/><Relationship Id="rId27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png"/><Relationship Id="rId18" Type="http://schemas.openxmlformats.org/officeDocument/2006/relationships/image" Target="../media/image53.png"/><Relationship Id="rId3" Type="http://schemas.openxmlformats.org/officeDocument/2006/relationships/image" Target="../media/image38.png"/><Relationship Id="rId21" Type="http://schemas.openxmlformats.org/officeDocument/2006/relationships/image" Target="../media/image56.pn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17" Type="http://schemas.openxmlformats.org/officeDocument/2006/relationships/image" Target="../media/image52.png"/><Relationship Id="rId25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51.png"/><Relationship Id="rId20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24" Type="http://schemas.openxmlformats.org/officeDocument/2006/relationships/image" Target="../media/image59.png"/><Relationship Id="rId5" Type="http://schemas.openxmlformats.org/officeDocument/2006/relationships/image" Target="../media/image40.png"/><Relationship Id="rId15" Type="http://schemas.openxmlformats.org/officeDocument/2006/relationships/image" Target="../media/image50.png"/><Relationship Id="rId23" Type="http://schemas.openxmlformats.org/officeDocument/2006/relationships/image" Target="../media/image58.png"/><Relationship Id="rId10" Type="http://schemas.openxmlformats.org/officeDocument/2006/relationships/image" Target="../media/image45.png"/><Relationship Id="rId19" Type="http://schemas.openxmlformats.org/officeDocument/2006/relationships/image" Target="../media/image54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Relationship Id="rId14" Type="http://schemas.openxmlformats.org/officeDocument/2006/relationships/image" Target="../media/image49.png"/><Relationship Id="rId22" Type="http://schemas.openxmlformats.org/officeDocument/2006/relationships/image" Target="../media/image5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4.png"/><Relationship Id="rId5" Type="http://schemas.openxmlformats.org/officeDocument/2006/relationships/image" Target="../media/image63.jpeg"/><Relationship Id="rId10" Type="http://schemas.openxmlformats.org/officeDocument/2006/relationships/image" Target="../media/image11.png"/><Relationship Id="rId4" Type="http://schemas.openxmlformats.org/officeDocument/2006/relationships/image" Target="../media/image62.png"/><Relationship Id="rId9" Type="http://schemas.openxmlformats.org/officeDocument/2006/relationships/image" Target="../media/image6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68.png"/><Relationship Id="rId7" Type="http://schemas.openxmlformats.org/officeDocument/2006/relationships/image" Target="../media/image7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69.pn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59.png"/><Relationship Id="rId7" Type="http://schemas.openxmlformats.org/officeDocument/2006/relationships/image" Target="../media/image7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73.jpeg"/><Relationship Id="rId4" Type="http://schemas.openxmlformats.org/officeDocument/2006/relationships/image" Target="../media/image7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7.jpeg"/><Relationship Id="rId7" Type="http://schemas.openxmlformats.org/officeDocument/2006/relationships/image" Target="../media/image7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76.jpeg"/><Relationship Id="rId4" Type="http://schemas.openxmlformats.org/officeDocument/2006/relationships/image" Target="../media/image6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13" Type="http://schemas.openxmlformats.org/officeDocument/2006/relationships/image" Target="../media/image88.png"/><Relationship Id="rId3" Type="http://schemas.openxmlformats.org/officeDocument/2006/relationships/image" Target="../media/image79.png"/><Relationship Id="rId7" Type="http://schemas.openxmlformats.org/officeDocument/2006/relationships/image" Target="../media/image83.png"/><Relationship Id="rId12" Type="http://schemas.openxmlformats.org/officeDocument/2006/relationships/image" Target="../media/image87.png"/><Relationship Id="rId17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9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2.jpeg"/><Relationship Id="rId11" Type="http://schemas.openxmlformats.org/officeDocument/2006/relationships/image" Target="../media/image86.png"/><Relationship Id="rId5" Type="http://schemas.openxmlformats.org/officeDocument/2006/relationships/image" Target="../media/image81.png"/><Relationship Id="rId15" Type="http://schemas.openxmlformats.org/officeDocument/2006/relationships/image" Target="../media/image6.png"/><Relationship Id="rId10" Type="http://schemas.openxmlformats.org/officeDocument/2006/relationships/image" Target="../media/image85.png"/><Relationship Id="rId4" Type="http://schemas.openxmlformats.org/officeDocument/2006/relationships/image" Target="../media/image80.png"/><Relationship Id="rId9" Type="http://schemas.openxmlformats.org/officeDocument/2006/relationships/image" Target="../media/image48.png"/><Relationship Id="rId14" Type="http://schemas.openxmlformats.org/officeDocument/2006/relationships/image" Target="../media/image8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91.png"/><Relationship Id="rId7" Type="http://schemas.openxmlformats.org/officeDocument/2006/relationships/image" Target="../media/image94.png"/><Relationship Id="rId2" Type="http://schemas.openxmlformats.org/officeDocument/2006/relationships/hyperlink" Target="http://www.stanleyassembly.com/products/engineeredsystems/wheelnutmultiples.aspx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png"/><Relationship Id="rId5" Type="http://schemas.openxmlformats.org/officeDocument/2006/relationships/image" Target="../media/image92.png"/><Relationship Id="rId4" Type="http://schemas.openxmlformats.org/officeDocument/2006/relationships/hyperlink" Target="http://www.stanleyassembly.com/documents/en/arms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 bwMode="auto">
          <a:xfrm>
            <a:off x="0" y="662147"/>
            <a:ext cx="9144000" cy="286518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42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768600" y="4490706"/>
            <a:ext cx="6401886" cy="311007"/>
          </a:xfrm>
        </p:spPr>
        <p:txBody>
          <a:bodyPr/>
          <a:lstStyle/>
          <a:p>
            <a:pPr eaLnBrk="1" hangingPunct="1">
              <a:defRPr/>
            </a:pPr>
            <a:r>
              <a:rPr lang="fr-FR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QB Alpha Expert Controller</a:t>
            </a:r>
            <a:endParaRPr lang="sv-SE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432499" y="178794"/>
            <a:ext cx="1469136" cy="4061596"/>
            <a:chOff x="1776984" y="2173832"/>
            <a:chExt cx="1469136" cy="4061596"/>
          </a:xfrm>
        </p:grpSpPr>
        <p:pic>
          <p:nvPicPr>
            <p:cNvPr id="13" name="Picture 12" descr="QB4001 Expert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76984" y="3044172"/>
              <a:ext cx="1382662" cy="3191256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2026920" y="2669288"/>
              <a:ext cx="1219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Expert</a:t>
              </a:r>
            </a:p>
          </p:txBody>
        </p:sp>
        <p:pic>
          <p:nvPicPr>
            <p:cNvPr id="15" name="Picture 14" descr="Wifisignal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-2700000">
              <a:off x="2333829" y="2173832"/>
              <a:ext cx="452501" cy="538238"/>
            </a:xfrm>
            <a:prstGeom prst="rect">
              <a:avLst/>
            </a:prstGeom>
          </p:spPr>
        </p:pic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15887068" flipV="1">
            <a:off x="2426856" y="1825291"/>
            <a:ext cx="527892" cy="515309"/>
          </a:xfrm>
          <a:prstGeom prst="rect">
            <a:avLst/>
          </a:prstGeom>
        </p:spPr>
      </p:pic>
      <p:pic>
        <p:nvPicPr>
          <p:cNvPr id="18" name="Picture 2" descr="Image result for STANLEY Cordless DC Tool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flipH="1">
            <a:off x="709430" y="2530196"/>
            <a:ext cx="1519419" cy="1618784"/>
          </a:xfrm>
          <a:prstGeom prst="rect">
            <a:avLst/>
          </a:prstGeom>
          <a:noFill/>
        </p:spPr>
      </p:pic>
      <p:pic>
        <p:nvPicPr>
          <p:cNvPr id="120833" name="Picture 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86162" y="228602"/>
            <a:ext cx="942975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825" name="Picture 1" descr="C:\Users\user\Desktop\download.jf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922190" y="241438"/>
            <a:ext cx="1581150" cy="1162050"/>
          </a:xfrm>
          <a:prstGeom prst="rect">
            <a:avLst/>
          </a:prstGeom>
          <a:noFill/>
        </p:spPr>
      </p:pic>
      <p:pic>
        <p:nvPicPr>
          <p:cNvPr id="19" name="Picture 18" descr="PAT_Logo_Final-0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07199" y="375506"/>
            <a:ext cx="867410" cy="86741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xmlns="" val="3656157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1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600"/>
                            </p:stCondLst>
                            <p:childTnLst>
                              <p:par>
                                <p:cTn id="13" presetID="35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210F75-2038-4D08-AAFE-6DCF2C151173}" type="slidenum">
              <a:rPr lang="fr-FR" altLang="en-US" smtClean="0"/>
              <a:pPr>
                <a:defRPr/>
              </a:pPr>
              <a:t>10</a:t>
            </a:fld>
            <a:endParaRPr lang="fr-F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254000" y="1324145"/>
            <a:ext cx="859971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" indent="-285750">
              <a:buFont typeface="Wingdings" panose="05000000000000000000" pitchFamily="2" charset="2"/>
              <a:buChar char="Ø"/>
            </a:pPr>
            <a:r>
              <a:rPr lang="en-US" sz="1600" dirty="0"/>
              <a:t>Universality of </a:t>
            </a:r>
            <a:r>
              <a:rPr lang="en-US" sz="1600" dirty="0" smtClean="0"/>
              <a:t>Controllers</a:t>
            </a:r>
            <a:endParaRPr lang="en-US" dirty="0"/>
          </a:p>
          <a:p>
            <a:pPr marL="11430" indent="-285750">
              <a:buFont typeface="Wingdings" panose="05000000000000000000" pitchFamily="2" charset="2"/>
              <a:buChar char="Ø"/>
            </a:pPr>
            <a:r>
              <a:rPr lang="en-US" sz="1600" dirty="0" smtClean="0"/>
              <a:t>Common </a:t>
            </a:r>
            <a:r>
              <a:rPr lang="en-US" sz="1600" dirty="0"/>
              <a:t>Controller </a:t>
            </a:r>
            <a:r>
              <a:rPr lang="en-US" sz="1600" dirty="0" smtClean="0"/>
              <a:t>Platform</a:t>
            </a:r>
          </a:p>
          <a:p>
            <a:pPr marL="11430" indent="-285750">
              <a:buFont typeface="Wingdings" panose="05000000000000000000" pitchFamily="2" charset="2"/>
              <a:buChar char="Ø"/>
            </a:pPr>
            <a:r>
              <a:rPr lang="en-US" sz="1600" dirty="0" smtClean="0"/>
              <a:t>No </a:t>
            </a:r>
            <a:r>
              <a:rPr lang="en-US" sz="1600" dirty="0"/>
              <a:t>need Tool Key (</a:t>
            </a:r>
            <a:r>
              <a:rPr lang="en-US" sz="1600" dirty="0" smtClean="0"/>
              <a:t>RBU)</a:t>
            </a:r>
          </a:p>
          <a:p>
            <a:pPr marL="11430" indent="-285750">
              <a:buFont typeface="Wingdings" panose="05000000000000000000" pitchFamily="2" charset="2"/>
              <a:buChar char="Ø"/>
            </a:pPr>
            <a:r>
              <a:rPr lang="en-US" sz="1600" dirty="0" smtClean="0"/>
              <a:t>Low </a:t>
            </a:r>
            <a:r>
              <a:rPr lang="en-US" sz="1600" dirty="0"/>
              <a:t>cost of maintenance, less inventory. </a:t>
            </a:r>
            <a:endParaRPr lang="en-US" sz="1600" dirty="0" smtClean="0"/>
          </a:p>
          <a:p>
            <a:pPr marL="11430" indent="-285750">
              <a:buFont typeface="Wingdings" panose="05000000000000000000" pitchFamily="2" charset="2"/>
              <a:buChar char="Ø"/>
            </a:pPr>
            <a:r>
              <a:rPr lang="en-US" sz="1600" dirty="0" smtClean="0"/>
              <a:t>Reduced </a:t>
            </a:r>
            <a:r>
              <a:rPr lang="en-US" sz="1600" dirty="0"/>
              <a:t>cost of </a:t>
            </a:r>
            <a:r>
              <a:rPr lang="en-US" sz="1600" dirty="0" smtClean="0"/>
              <a:t>training.</a:t>
            </a:r>
          </a:p>
          <a:p>
            <a:pPr marL="11430" indent="-285750">
              <a:buFont typeface="Wingdings" panose="05000000000000000000" pitchFamily="2" charset="2"/>
              <a:buChar char="Ø"/>
            </a:pPr>
            <a:r>
              <a:rPr lang="en-US" sz="1600" dirty="0" smtClean="0"/>
              <a:t>Common </a:t>
            </a:r>
            <a:r>
              <a:rPr lang="en-US" sz="1600" dirty="0"/>
              <a:t>power source.</a:t>
            </a:r>
          </a:p>
          <a:p>
            <a:pPr indent="-274320">
              <a:buFont typeface="Wingdings" pitchFamily="2" charset="2"/>
              <a:buChar char="§"/>
            </a:pPr>
            <a:endParaRPr lang="en-US" sz="1600" dirty="0"/>
          </a:p>
          <a:p>
            <a:pPr marL="11430" indent="-285750">
              <a:buFont typeface="Wingdings" panose="05000000000000000000" pitchFamily="2" charset="2"/>
              <a:buChar char="Ø"/>
            </a:pPr>
            <a:r>
              <a:rPr lang="en-US" sz="1600" dirty="0"/>
              <a:t>Free Embedded Programming </a:t>
            </a:r>
            <a:r>
              <a:rPr lang="en-US" sz="1600" dirty="0" smtClean="0"/>
              <a:t>Software:</a:t>
            </a:r>
          </a:p>
          <a:p>
            <a:pPr marL="11430" indent="-285750">
              <a:buFont typeface="Wingdings" panose="05000000000000000000" pitchFamily="2" charset="2"/>
              <a:buChar char="Ø"/>
            </a:pPr>
            <a:r>
              <a:rPr lang="en-US" sz="1600" dirty="0" smtClean="0"/>
              <a:t>Embedded </a:t>
            </a:r>
            <a:r>
              <a:rPr lang="en-US" sz="1600" dirty="0"/>
              <a:t>software – Alpha </a:t>
            </a:r>
            <a:r>
              <a:rPr lang="en-US" sz="1600" dirty="0" smtClean="0"/>
              <a:t>Toolbox.</a:t>
            </a:r>
          </a:p>
          <a:p>
            <a:pPr marL="11430" indent="-285750">
              <a:buFont typeface="Wingdings" panose="05000000000000000000" pitchFamily="2" charset="2"/>
              <a:buChar char="Ø"/>
            </a:pPr>
            <a:r>
              <a:rPr lang="en-US" sz="1600" dirty="0" smtClean="0"/>
              <a:t>No </a:t>
            </a:r>
            <a:r>
              <a:rPr lang="en-US" sz="1600" dirty="0"/>
              <a:t>license for software needs to be purchased. </a:t>
            </a:r>
            <a:endParaRPr lang="en-US" sz="1600" dirty="0" smtClean="0"/>
          </a:p>
          <a:p>
            <a:pPr marL="11430" indent="-285750">
              <a:buFont typeface="Wingdings" panose="05000000000000000000" pitchFamily="2" charset="2"/>
              <a:buChar char="Ø"/>
            </a:pPr>
            <a:r>
              <a:rPr lang="en-US" sz="1600" dirty="0" smtClean="0"/>
              <a:t>No </a:t>
            </a:r>
            <a:r>
              <a:rPr lang="en-US" sz="1600" dirty="0"/>
              <a:t>extra </a:t>
            </a:r>
            <a:r>
              <a:rPr lang="en-US" sz="1600" dirty="0" smtClean="0"/>
              <a:t>hardware.</a:t>
            </a:r>
          </a:p>
          <a:p>
            <a:pPr marL="11430" indent="-285750">
              <a:buFont typeface="Wingdings" panose="05000000000000000000" pitchFamily="2" charset="2"/>
              <a:buChar char="Ø"/>
            </a:pPr>
            <a:r>
              <a:rPr lang="en-US" sz="1600" dirty="0" smtClean="0"/>
              <a:t>Web </a:t>
            </a:r>
            <a:r>
              <a:rPr lang="en-US" sz="1600" dirty="0"/>
              <a:t>Browser and Lan Cable </a:t>
            </a:r>
            <a:r>
              <a:rPr lang="en-US" sz="1600" dirty="0" smtClean="0"/>
              <a:t>required.</a:t>
            </a:r>
          </a:p>
          <a:p>
            <a:pPr marL="11430" indent="-285750">
              <a:buFont typeface="Wingdings" panose="05000000000000000000" pitchFamily="2" charset="2"/>
              <a:buChar char="Ø"/>
            </a:pPr>
            <a:r>
              <a:rPr lang="en-US" sz="1600" dirty="0" smtClean="0"/>
              <a:t>Wi-Fi </a:t>
            </a:r>
            <a:r>
              <a:rPr lang="en-US" sz="1600" dirty="0"/>
              <a:t>Connectivity </a:t>
            </a:r>
            <a:endParaRPr lang="en-US" sz="1600" dirty="0" smtClean="0"/>
          </a:p>
          <a:p>
            <a:pPr marL="11430" indent="-285750">
              <a:buFont typeface="Wingdings" panose="05000000000000000000" pitchFamily="2" charset="2"/>
              <a:buChar char="Ø"/>
            </a:pPr>
            <a:r>
              <a:rPr lang="en-US" sz="1600" dirty="0" smtClean="0"/>
              <a:t>Easy </a:t>
            </a:r>
            <a:r>
              <a:rPr lang="en-US" sz="1600" dirty="0"/>
              <a:t>to connect</a:t>
            </a:r>
          </a:p>
          <a:p>
            <a:endParaRPr lang="en-US" sz="1600" dirty="0"/>
          </a:p>
        </p:txBody>
      </p:sp>
      <p:sp>
        <p:nvSpPr>
          <p:cNvPr id="6" name="Title 6"/>
          <p:cNvSpPr txBox="1">
            <a:spLocks/>
          </p:cNvSpPr>
          <p:nvPr/>
        </p:nvSpPr>
        <p:spPr>
          <a:xfrm>
            <a:off x="450883" y="201082"/>
            <a:ext cx="8229600" cy="653731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/>
            <a:r>
              <a:rPr lang="en-US" dirty="0" smtClean="0"/>
              <a:t>    </a:t>
            </a:r>
            <a:r>
              <a:rPr lang="en-US" sz="2400" dirty="0" smtClean="0"/>
              <a:t>Advantages of Alpha Expert Controller</a:t>
            </a:r>
            <a:endParaRPr lang="en-US" sz="3600" dirty="0"/>
          </a:p>
        </p:txBody>
      </p:sp>
      <p:graphicFrame>
        <p:nvGraphicFramePr>
          <p:cNvPr id="7" name="Object 4"/>
          <p:cNvGraphicFramePr>
            <a:graphicFrameLocks noChangeAspect="1"/>
          </p:cNvGraphicFramePr>
          <p:nvPr>
            <p:extLst/>
          </p:nvPr>
        </p:nvGraphicFramePr>
        <p:xfrm>
          <a:off x="4814596" y="4057553"/>
          <a:ext cx="1530220" cy="773771"/>
        </p:xfrm>
        <a:graphic>
          <a:graphicData uri="http://schemas.openxmlformats.org/presentationml/2006/ole">
            <p:oleObj spid="_x0000_s189442" name="Acrobat Document" r:id="rId3" imgW="4296375" imgH="2172003" progId="AcroExch.Document.11">
              <p:embed/>
            </p:oleObj>
          </a:graphicData>
        </a:graphic>
      </p:graphicFrame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 cstate="print"/>
          <a:srcRect l="49815" t="-1" b="34917"/>
          <a:stretch/>
        </p:blipFill>
        <p:spPr bwMode="auto">
          <a:xfrm>
            <a:off x="7193112" y="1492897"/>
            <a:ext cx="1703145" cy="28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337" r="12465"/>
          <a:stretch/>
        </p:blipFill>
        <p:spPr>
          <a:xfrm>
            <a:off x="7096552" y="303312"/>
            <a:ext cx="1364566" cy="11033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 cmpd="dbl">
                <a:solidFill>
                  <a:schemeClr val="bg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10" name="Multiplication Sign 1"/>
          <p:cNvSpPr/>
          <p:nvPr/>
        </p:nvSpPr>
        <p:spPr>
          <a:xfrm>
            <a:off x="7213282" y="335902"/>
            <a:ext cx="1090963" cy="858416"/>
          </a:xfrm>
          <a:prstGeom prst="mathMultiply">
            <a:avLst>
              <a:gd name="adj1" fmla="val 1036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5822302" y="2990850"/>
            <a:ext cx="1226198" cy="1207926"/>
            <a:chOff x="4000500" y="2990850"/>
            <a:chExt cx="3048000" cy="2476500"/>
          </a:xfrm>
        </p:grpSpPr>
        <p:sp>
          <p:nvSpPr>
            <p:cNvPr id="12" name="Oval 11"/>
            <p:cNvSpPr/>
            <p:nvPr/>
          </p:nvSpPr>
          <p:spPr>
            <a:xfrm>
              <a:off x="6496050" y="2990850"/>
              <a:ext cx="552450" cy="6096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Arrow Connector 12"/>
            <p:cNvCxnSpPr>
              <a:stCxn id="12" idx="3"/>
            </p:cNvCxnSpPr>
            <p:nvPr/>
          </p:nvCxnSpPr>
          <p:spPr>
            <a:xfrm flipH="1">
              <a:off x="4000500" y="3511176"/>
              <a:ext cx="2576454" cy="1956174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4" name="Picture 13" descr="PAT_Logo_Final-0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75895" y="176723"/>
            <a:ext cx="867410" cy="86741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121237"/>
            <a:ext cx="9144000" cy="4453554"/>
          </a:xfrm>
          <a:prstGeom prst="rect">
            <a:avLst/>
          </a:prstGeom>
        </p:spPr>
      </p:pic>
      <p:pic>
        <p:nvPicPr>
          <p:cNvPr id="4" name="Picture 3" descr="PAT_Logo_Final-0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4435" y="309245"/>
            <a:ext cx="867410" cy="86741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xmlns="" val="218128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xxx\introduction-2789965_960_72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39876" y="1608498"/>
            <a:ext cx="4495800" cy="4495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 descr="C:\Users\User\Desktop\xxx\unname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76" y="7019"/>
            <a:ext cx="9124123" cy="2716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503134" y="1515768"/>
            <a:ext cx="3383528" cy="978020"/>
            <a:chOff x="482386" y="1837315"/>
            <a:chExt cx="3383528" cy="978020"/>
          </a:xfrm>
        </p:grpSpPr>
        <p:cxnSp>
          <p:nvCxnSpPr>
            <p:cNvPr id="253" name="Straight Connector 252"/>
            <p:cNvCxnSpPr/>
            <p:nvPr/>
          </p:nvCxnSpPr>
          <p:spPr bwMode="auto">
            <a:xfrm flipH="1" flipV="1">
              <a:off x="1326287" y="1837315"/>
              <a:ext cx="39916" cy="32973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</p:cxnSp>
        <p:cxnSp>
          <p:nvCxnSpPr>
            <p:cNvPr id="323" name="Straight Connector 322"/>
            <p:cNvCxnSpPr/>
            <p:nvPr/>
          </p:nvCxnSpPr>
          <p:spPr bwMode="auto">
            <a:xfrm flipV="1">
              <a:off x="896391" y="2208228"/>
              <a:ext cx="626625" cy="392973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</p:cxnSp>
        <p:cxnSp>
          <p:nvCxnSpPr>
            <p:cNvPr id="362" name="Straight Connector 361"/>
            <p:cNvCxnSpPr/>
            <p:nvPr/>
          </p:nvCxnSpPr>
          <p:spPr bwMode="auto">
            <a:xfrm>
              <a:off x="1933436" y="2580799"/>
              <a:ext cx="590932" cy="127411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</p:cxnSp>
        <p:cxnSp>
          <p:nvCxnSpPr>
            <p:cNvPr id="359" name="Straight Connector 358"/>
            <p:cNvCxnSpPr/>
            <p:nvPr/>
          </p:nvCxnSpPr>
          <p:spPr bwMode="auto">
            <a:xfrm flipV="1">
              <a:off x="2508734" y="2547664"/>
              <a:ext cx="280775" cy="164704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</p:cxnSp>
        <p:cxnSp>
          <p:nvCxnSpPr>
            <p:cNvPr id="345" name="Straight Connector 344"/>
            <p:cNvCxnSpPr/>
            <p:nvPr/>
          </p:nvCxnSpPr>
          <p:spPr bwMode="auto">
            <a:xfrm flipH="1" flipV="1">
              <a:off x="482386" y="1944308"/>
              <a:ext cx="3383528" cy="871027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</p:cxnSp>
        <p:cxnSp>
          <p:nvCxnSpPr>
            <p:cNvPr id="350" name="Straight Connector 349"/>
            <p:cNvCxnSpPr/>
            <p:nvPr/>
          </p:nvCxnSpPr>
          <p:spPr bwMode="auto">
            <a:xfrm flipH="1" flipV="1">
              <a:off x="3237759" y="2242889"/>
              <a:ext cx="63065" cy="437813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</p:cxnSp>
        <p:cxnSp>
          <p:nvCxnSpPr>
            <p:cNvPr id="352" name="Straight Connector 351"/>
            <p:cNvCxnSpPr/>
            <p:nvPr/>
          </p:nvCxnSpPr>
          <p:spPr bwMode="auto">
            <a:xfrm flipH="1" flipV="1">
              <a:off x="2403968" y="2040428"/>
              <a:ext cx="834420" cy="209746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</p:cxnSp>
      </p:grpSp>
      <p:grpSp>
        <p:nvGrpSpPr>
          <p:cNvPr id="2" name="Group 1"/>
          <p:cNvGrpSpPr/>
          <p:nvPr/>
        </p:nvGrpSpPr>
        <p:grpSpPr>
          <a:xfrm>
            <a:off x="1222106" y="2165808"/>
            <a:ext cx="3335202" cy="2043302"/>
            <a:chOff x="1201358" y="2487355"/>
            <a:chExt cx="3335202" cy="2043302"/>
          </a:xfrm>
        </p:grpSpPr>
        <p:cxnSp>
          <p:nvCxnSpPr>
            <p:cNvPr id="245" name="Straight Connector 244"/>
            <p:cNvCxnSpPr/>
            <p:nvPr/>
          </p:nvCxnSpPr>
          <p:spPr bwMode="auto">
            <a:xfrm flipH="1">
              <a:off x="3240566" y="3834321"/>
              <a:ext cx="190523" cy="696336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</p:cxnSp>
        <p:cxnSp>
          <p:nvCxnSpPr>
            <p:cNvPr id="162" name="Straight Connector 161"/>
            <p:cNvCxnSpPr/>
            <p:nvPr/>
          </p:nvCxnSpPr>
          <p:spPr bwMode="auto">
            <a:xfrm flipV="1">
              <a:off x="3411840" y="2487355"/>
              <a:ext cx="1124720" cy="1376322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</p:cxnSp>
        <p:cxnSp>
          <p:nvCxnSpPr>
            <p:cNvPr id="337" name="Straight Connector 336"/>
            <p:cNvCxnSpPr/>
            <p:nvPr/>
          </p:nvCxnSpPr>
          <p:spPr bwMode="auto">
            <a:xfrm flipH="1" flipV="1">
              <a:off x="1733637" y="3913454"/>
              <a:ext cx="381211" cy="7762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</p:cxnSp>
        <p:cxnSp>
          <p:nvCxnSpPr>
            <p:cNvPr id="341" name="Straight Connector 340"/>
            <p:cNvCxnSpPr/>
            <p:nvPr/>
          </p:nvCxnSpPr>
          <p:spPr bwMode="auto">
            <a:xfrm flipV="1">
              <a:off x="1201358" y="3863677"/>
              <a:ext cx="2210482" cy="551661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</p:cxnSp>
        <p:cxnSp>
          <p:nvCxnSpPr>
            <p:cNvPr id="317" name="Straight Connector 316"/>
            <p:cNvCxnSpPr/>
            <p:nvPr/>
          </p:nvCxnSpPr>
          <p:spPr bwMode="auto">
            <a:xfrm>
              <a:off x="2876316" y="3514095"/>
              <a:ext cx="758274" cy="57596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</p:cxnSp>
        <p:cxnSp>
          <p:nvCxnSpPr>
            <p:cNvPr id="334" name="Straight Connector 333"/>
            <p:cNvCxnSpPr/>
            <p:nvPr/>
          </p:nvCxnSpPr>
          <p:spPr bwMode="auto">
            <a:xfrm flipV="1">
              <a:off x="2427007" y="4235719"/>
              <a:ext cx="263899" cy="236119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</p:cxnSp>
        <p:cxnSp>
          <p:nvCxnSpPr>
            <p:cNvPr id="241" name="Straight Connector 240"/>
            <p:cNvCxnSpPr/>
            <p:nvPr/>
          </p:nvCxnSpPr>
          <p:spPr bwMode="auto">
            <a:xfrm flipH="1" flipV="1">
              <a:off x="2086170" y="3919333"/>
              <a:ext cx="311883" cy="20427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</p:cxnSp>
        <p:cxnSp>
          <p:nvCxnSpPr>
            <p:cNvPr id="243" name="Straight Connector 242"/>
            <p:cNvCxnSpPr/>
            <p:nvPr/>
          </p:nvCxnSpPr>
          <p:spPr bwMode="auto">
            <a:xfrm flipV="1">
              <a:off x="2682924" y="4043626"/>
              <a:ext cx="58393" cy="208267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</p:cxnSp>
      </p:grpSp>
      <p:grpSp>
        <p:nvGrpSpPr>
          <p:cNvPr id="6" name="Group 5"/>
          <p:cNvGrpSpPr/>
          <p:nvPr/>
        </p:nvGrpSpPr>
        <p:grpSpPr>
          <a:xfrm>
            <a:off x="493273" y="2929650"/>
            <a:ext cx="3399570" cy="1666045"/>
            <a:chOff x="472525" y="3251197"/>
            <a:chExt cx="3399570" cy="1666045"/>
          </a:xfrm>
        </p:grpSpPr>
        <p:grpSp>
          <p:nvGrpSpPr>
            <p:cNvPr id="4" name="Group 3"/>
            <p:cNvGrpSpPr/>
            <p:nvPr/>
          </p:nvGrpSpPr>
          <p:grpSpPr>
            <a:xfrm>
              <a:off x="472525" y="3251197"/>
              <a:ext cx="3399570" cy="1666045"/>
              <a:chOff x="473915" y="3225607"/>
              <a:chExt cx="3399570" cy="1666045"/>
            </a:xfrm>
          </p:grpSpPr>
          <p:grpSp>
            <p:nvGrpSpPr>
              <p:cNvPr id="96" name="Group 95"/>
              <p:cNvGrpSpPr/>
              <p:nvPr/>
            </p:nvGrpSpPr>
            <p:grpSpPr>
              <a:xfrm>
                <a:off x="2190455" y="3225607"/>
                <a:ext cx="1269388" cy="665091"/>
                <a:chOff x="2190455" y="3225607"/>
                <a:chExt cx="1269388" cy="665091"/>
              </a:xfrm>
            </p:grpSpPr>
            <p:grpSp>
              <p:nvGrpSpPr>
                <p:cNvPr id="18" name="Group 17"/>
                <p:cNvGrpSpPr/>
                <p:nvPr/>
              </p:nvGrpSpPr>
              <p:grpSpPr>
                <a:xfrm>
                  <a:off x="2190455" y="3225607"/>
                  <a:ext cx="1269388" cy="665091"/>
                  <a:chOff x="2460443" y="3458013"/>
                  <a:chExt cx="1269388" cy="665091"/>
                </a:xfrm>
              </p:grpSpPr>
              <p:grpSp>
                <p:nvGrpSpPr>
                  <p:cNvPr id="282" name="Group 281"/>
                  <p:cNvGrpSpPr/>
                  <p:nvPr/>
                </p:nvGrpSpPr>
                <p:grpSpPr>
                  <a:xfrm>
                    <a:off x="2538952" y="3458013"/>
                    <a:ext cx="755644" cy="626089"/>
                    <a:chOff x="2325497" y="3164236"/>
                    <a:chExt cx="755644" cy="626089"/>
                  </a:xfrm>
                </p:grpSpPr>
                <p:sp>
                  <p:nvSpPr>
                    <p:cNvPr id="159" name="Hexagon 158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325497" y="3164236"/>
                      <a:ext cx="720000" cy="626089"/>
                    </a:xfrm>
                    <a:prstGeom prst="hexagon">
                      <a:avLst/>
                    </a:prstGeom>
                    <a:ln w="34925">
                      <a:solidFill>
                        <a:srgbClr val="FFFFFF"/>
                      </a:solidFill>
                      <a:headEnd type="none" w="med" len="med"/>
                      <a:tailEnd type="none" w="med" len="med"/>
                    </a:ln>
                    <a:effectLst>
                      <a:outerShdw blurRad="317500" dir="2700000" algn="ctr">
                        <a:srgbClr val="000000">
                          <a:alpha val="43000"/>
                        </a:srgbClr>
                      </a:outerShdw>
                    </a:effectLst>
                    <a:scene3d>
                      <a:camera prst="perspectiveFront" fov="2700000">
                        <a:rot lat="19086000" lon="19067999" rev="3108000"/>
                      </a:camera>
                      <a:lightRig rig="threePt" dir="t">
                        <a:rot lat="0" lon="0" rev="0"/>
                      </a:lightRig>
                    </a:scene3d>
                    <a:sp3d extrusionH="38100" prstMaterial="clear">
                      <a:bevelT w="260350" h="50800" prst="softRound"/>
                      <a:bevelB prst="softRound"/>
                    </a:sp3d>
                    <a:extLst/>
                  </p:spPr>
                  <p:style>
                    <a:lnRef idx="0">
                      <a:schemeClr val="accent1"/>
                    </a:lnRef>
                    <a:fillRef idx="3">
                      <a:schemeClr val="accent1"/>
                    </a:fillRef>
                    <a:effectRef idx="3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p:txBody>
                </p:sp>
                <p:sp>
                  <p:nvSpPr>
                    <p:cNvPr id="124" name="Rectangle 123"/>
                    <p:cNvSpPr/>
                    <p:nvPr/>
                  </p:nvSpPr>
                  <p:spPr bwMode="auto">
                    <a:xfrm>
                      <a:off x="2356225" y="3417786"/>
                      <a:ext cx="724916" cy="222732"/>
                    </a:xfrm>
                    <a:prstGeom prst="rect">
                      <a:avLst/>
                    </a:prstGeom>
                    <a:noFill/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scene3d>
                      <a:camera prst="perspectiveRelaxed"/>
                      <a:lightRig rig="threePt" dir="t"/>
                    </a:scene3d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Game in solo</a:t>
                      </a: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p:txBody>
                </p:sp>
              </p:grpSp>
              <p:sp>
                <p:nvSpPr>
                  <p:cNvPr id="401" name="Rectangle 400"/>
                  <p:cNvSpPr/>
                  <p:nvPr/>
                </p:nvSpPr>
                <p:spPr bwMode="auto">
                  <a:xfrm rot="480000">
                    <a:off x="2460443" y="3900372"/>
                    <a:ext cx="1269388" cy="222732"/>
                  </a:xfrm>
                  <a:prstGeom prst="rect">
                    <a:avLst/>
                  </a:prstGeom>
                  <a:noFill/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scene3d>
                    <a:camera prst="isometricRightUp"/>
                    <a:lightRig rig="threePt" dir="t"/>
                  </a:scene3d>
                  <a:ex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1042988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fr-FR" sz="60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Arial" charset="0"/>
                      </a:rPr>
                      <a:t>ACTIVATED</a:t>
                    </a:r>
                    <a:endParaRPr kumimoji="0" lang="en-US" sz="600" b="0" i="0" u="none" strike="noStrike" cap="none" normalizeH="0" baseline="0" dirty="0" smtClean="0">
                      <a:ln>
                        <a:noFill/>
                      </a:ln>
                      <a:solidFill>
                        <a:schemeClr val="bg1">
                          <a:lumMod val="50000"/>
                        </a:schemeClr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pic>
              <p:nvPicPr>
                <p:cNvPr id="185" name="Picture 184"/>
                <p:cNvPicPr>
                  <a:picLocks noChangeAspect="1"/>
                </p:cNvPicPr>
                <p:nvPr/>
              </p:nvPicPr>
              <p:blipFill>
                <a:blip r:embed="rId3" cstate="email">
                  <a:extLst>
                    <a:ext uri="{28A0092B-C50C-407E-A947-70E740481C1C}">
                      <a14:useLocalDpi xmlns:a14="http://schemas.microsoft.com/office/drawing/2010/main" xmlns="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461397" y="3258852"/>
                  <a:ext cx="330202" cy="330202"/>
                </a:xfrm>
                <a:prstGeom prst="rect">
                  <a:avLst/>
                </a:prstGeom>
              </p:spPr>
            </p:pic>
          </p:grpSp>
          <p:grpSp>
            <p:nvGrpSpPr>
              <p:cNvPr id="49" name="Group 48"/>
              <p:cNvGrpSpPr/>
              <p:nvPr/>
            </p:nvGrpSpPr>
            <p:grpSpPr>
              <a:xfrm>
                <a:off x="2604097" y="4093872"/>
                <a:ext cx="1269388" cy="797780"/>
                <a:chOff x="2469583" y="4094497"/>
                <a:chExt cx="1269388" cy="797780"/>
              </a:xfrm>
            </p:grpSpPr>
            <p:grpSp>
              <p:nvGrpSpPr>
                <p:cNvPr id="19" name="Group 18"/>
                <p:cNvGrpSpPr/>
                <p:nvPr/>
              </p:nvGrpSpPr>
              <p:grpSpPr>
                <a:xfrm>
                  <a:off x="2469583" y="4229388"/>
                  <a:ext cx="1269388" cy="662889"/>
                  <a:chOff x="2803191" y="4408247"/>
                  <a:chExt cx="1269388" cy="662889"/>
                </a:xfrm>
              </p:grpSpPr>
              <p:sp>
                <p:nvSpPr>
                  <p:cNvPr id="128" name="Hexagon 127"/>
                  <p:cNvSpPr>
                    <a:spLocks noChangeAspect="1"/>
                  </p:cNvSpPr>
                  <p:nvPr/>
                </p:nvSpPr>
                <p:spPr bwMode="auto">
                  <a:xfrm>
                    <a:off x="2879937" y="4408247"/>
                    <a:ext cx="720000" cy="626089"/>
                  </a:xfrm>
                  <a:prstGeom prst="hexagon">
                    <a:avLst/>
                  </a:prstGeom>
                  <a:ln w="34925">
                    <a:solidFill>
                      <a:srgbClr val="FFFFFF"/>
                    </a:solidFill>
                    <a:headEnd type="none" w="med" len="med"/>
                    <a:tailEnd type="none" w="med" len="med"/>
                  </a:ln>
                  <a:effectLst>
                    <a:outerShdw blurRad="317500" dir="2700000" algn="ctr">
                      <a:srgbClr val="000000">
                        <a:alpha val="43000"/>
                      </a:srgbClr>
                    </a:outerShdw>
                  </a:effectLst>
                  <a:scene3d>
                    <a:camera prst="perspectiveFront" fov="2700000">
                      <a:rot lat="19086000" lon="19067999" rev="3108000"/>
                    </a:camera>
                    <a:lightRig rig="threePt" dir="t">
                      <a:rot lat="0" lon="0" rev="0"/>
                    </a:lightRig>
                  </a:scene3d>
                  <a:sp3d extrusionH="38100" prstMaterial="clear">
                    <a:bevelT w="260350" h="50800" prst="softRound"/>
                    <a:bevelB prst="softRound"/>
                  </a:sp3d>
                  <a:extLst/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1042988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1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402" name="Rectangle 401"/>
                  <p:cNvSpPr/>
                  <p:nvPr/>
                </p:nvSpPr>
                <p:spPr bwMode="auto">
                  <a:xfrm rot="480000">
                    <a:off x="2803191" y="4848404"/>
                    <a:ext cx="1269388" cy="222732"/>
                  </a:xfrm>
                  <a:prstGeom prst="rect">
                    <a:avLst/>
                  </a:prstGeom>
                  <a:noFill/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scene3d>
                    <a:camera prst="isometricRightUp"/>
                    <a:lightRig rig="threePt" dir="t"/>
                  </a:scene3d>
                  <a:ex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1042988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fr-FR" sz="60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Arial" charset="0"/>
                      </a:rPr>
                      <a:t>ACTIVATED</a:t>
                    </a:r>
                    <a:endParaRPr kumimoji="0" lang="en-US" sz="600" b="0" i="0" u="none" strike="noStrike" cap="none" normalizeH="0" baseline="0" dirty="0" smtClean="0">
                      <a:ln>
                        <a:noFill/>
                      </a:ln>
                      <a:solidFill>
                        <a:schemeClr val="bg1">
                          <a:lumMod val="50000"/>
                        </a:schemeClr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pic>
              <p:nvPicPr>
                <p:cNvPr id="3" name="Picture 2"/>
                <p:cNvPicPr>
                  <a:picLocks noChangeAspect="1"/>
                </p:cNvPicPr>
                <p:nvPr/>
              </p:nvPicPr>
              <p:blipFill>
                <a:blip r:embed="rId3" cstate="email">
                  <a:extLst>
                    <a:ext uri="{28A0092B-C50C-407E-A947-70E740481C1C}">
                      <a14:useLocalDpi xmlns:a14="http://schemas.microsoft.com/office/drawing/2010/main" xmlns="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735478" y="4276654"/>
                  <a:ext cx="330202" cy="330202"/>
                </a:xfrm>
                <a:prstGeom prst="rect">
                  <a:avLst/>
                </a:prstGeom>
              </p:spPr>
            </p:pic>
            <p:pic>
              <p:nvPicPr>
                <p:cNvPr id="29" name="Picture 28"/>
                <p:cNvPicPr>
                  <a:picLocks noChangeAspect="1"/>
                </p:cNvPicPr>
                <p:nvPr/>
              </p:nvPicPr>
              <p:blipFill>
                <a:blip r:embed="rId4" cstate="email">
                  <a:extLst>
                    <a:ext uri="{28A0092B-C50C-407E-A947-70E740481C1C}">
                      <a14:useLocalDpi xmlns:a14="http://schemas.microsoft.com/office/drawing/2010/main" xmlns="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714490" y="4094497"/>
                  <a:ext cx="369671" cy="369671"/>
                </a:xfrm>
                <a:prstGeom prst="rect">
                  <a:avLst/>
                </a:prstGeom>
              </p:spPr>
            </p:pic>
            <p:sp>
              <p:nvSpPr>
                <p:cNvPr id="186" name="Rectangle 185"/>
                <p:cNvSpPr/>
                <p:nvPr/>
              </p:nvSpPr>
              <p:spPr bwMode="auto">
                <a:xfrm>
                  <a:off x="2558617" y="4466976"/>
                  <a:ext cx="724916" cy="222732"/>
                </a:xfrm>
                <a:prstGeom prst="rect">
                  <a:avLst/>
                </a:prstGeom>
                <a:no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perspectiveRelaxed"/>
                  <a:lightRig rig="threePt" dir="t"/>
                </a:scene3d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1042988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fr-FR" sz="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rPr>
                    <a:t>Network </a:t>
                  </a:r>
                  <a:r>
                    <a:rPr kumimoji="0" lang="fr-FR" sz="800" b="0" i="0" u="none" strike="noStrike" cap="none" normalizeH="0" baseline="0" dirty="0" err="1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rPr>
                    <a:t>game</a:t>
                  </a:r>
                  <a:endParaRPr kumimoji="0" lang="en-US" sz="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48" name="Group 47"/>
              <p:cNvGrpSpPr/>
              <p:nvPr/>
            </p:nvGrpSpPr>
            <p:grpSpPr>
              <a:xfrm>
                <a:off x="1693329" y="4111616"/>
                <a:ext cx="1269388" cy="665013"/>
                <a:chOff x="1664113" y="3811126"/>
                <a:chExt cx="1269388" cy="665013"/>
              </a:xfrm>
            </p:grpSpPr>
            <p:grpSp>
              <p:nvGrpSpPr>
                <p:cNvPr id="27" name="Group 26"/>
                <p:cNvGrpSpPr/>
                <p:nvPr/>
              </p:nvGrpSpPr>
              <p:grpSpPr>
                <a:xfrm>
                  <a:off x="1664113" y="3811126"/>
                  <a:ext cx="1269388" cy="665013"/>
                  <a:chOff x="1649317" y="3790654"/>
                  <a:chExt cx="1269388" cy="665013"/>
                </a:xfrm>
              </p:grpSpPr>
              <p:sp>
                <p:nvSpPr>
                  <p:cNvPr id="118" name="Hexagon 117"/>
                  <p:cNvSpPr>
                    <a:spLocks noChangeAspect="1"/>
                  </p:cNvSpPr>
                  <p:nvPr/>
                </p:nvSpPr>
                <p:spPr bwMode="auto">
                  <a:xfrm>
                    <a:off x="1716487" y="3790654"/>
                    <a:ext cx="720000" cy="626087"/>
                  </a:xfrm>
                  <a:prstGeom prst="hexagon">
                    <a:avLst/>
                  </a:prstGeom>
                  <a:ln w="34925">
                    <a:solidFill>
                      <a:srgbClr val="FFFFFF"/>
                    </a:solidFill>
                    <a:headEnd type="none" w="med" len="med"/>
                    <a:tailEnd type="none" w="med" len="med"/>
                  </a:ln>
                  <a:effectLst>
                    <a:outerShdw blurRad="317500" dir="2700000" algn="ctr">
                      <a:srgbClr val="000000">
                        <a:alpha val="43000"/>
                      </a:srgbClr>
                    </a:outerShdw>
                  </a:effectLst>
                  <a:scene3d>
                    <a:camera prst="perspectiveFront" fov="2700000">
                      <a:rot lat="19086000" lon="19067999" rev="3108000"/>
                    </a:camera>
                    <a:lightRig rig="threePt" dir="t">
                      <a:rot lat="0" lon="0" rev="0"/>
                    </a:lightRig>
                  </a:scene3d>
                  <a:sp3d extrusionH="38100" prstMaterial="clear">
                    <a:bevelT w="260350" h="50800" prst="softRound"/>
                    <a:bevelB prst="softRound"/>
                  </a:sp3d>
                  <a:extLst/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1042988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1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97" name="Rectangle 396"/>
                  <p:cNvSpPr/>
                  <p:nvPr/>
                </p:nvSpPr>
                <p:spPr bwMode="auto">
                  <a:xfrm rot="480000">
                    <a:off x="1649317" y="4232935"/>
                    <a:ext cx="1269388" cy="222732"/>
                  </a:xfrm>
                  <a:prstGeom prst="rect">
                    <a:avLst/>
                  </a:prstGeom>
                  <a:noFill/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scene3d>
                    <a:camera prst="isometricRightUp"/>
                    <a:lightRig rig="threePt" dir="t"/>
                  </a:scene3d>
                  <a:ex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1042988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fr-FR" sz="60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Arial" charset="0"/>
                      </a:rPr>
                      <a:t>ACTIVATED</a:t>
                    </a:r>
                    <a:endParaRPr kumimoji="0" lang="en-US" sz="600" b="0" i="0" u="none" strike="noStrike" cap="none" normalizeH="0" baseline="0" dirty="0" smtClean="0">
                      <a:ln>
                        <a:noFill/>
                      </a:ln>
                      <a:solidFill>
                        <a:schemeClr val="bg1">
                          <a:lumMod val="50000"/>
                        </a:schemeClr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pic>
              <p:nvPicPr>
                <p:cNvPr id="221" name="Picture 220"/>
                <p:cNvPicPr>
                  <a:picLocks noChangeAspect="1"/>
                </p:cNvPicPr>
                <p:nvPr/>
              </p:nvPicPr>
              <p:blipFill>
                <a:blip r:embed="rId5" cstate="email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xmlns="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875546" y="4017624"/>
                  <a:ext cx="452987" cy="80898"/>
                </a:xfrm>
                <a:prstGeom prst="rect">
                  <a:avLst/>
                </a:prstGeom>
              </p:spPr>
            </p:pic>
            <p:sp>
              <p:nvSpPr>
                <p:cNvPr id="222" name="Rectangle 221"/>
                <p:cNvSpPr/>
                <p:nvPr/>
              </p:nvSpPr>
              <p:spPr bwMode="auto">
                <a:xfrm>
                  <a:off x="1746278" y="4095136"/>
                  <a:ext cx="724916" cy="222732"/>
                </a:xfrm>
                <a:prstGeom prst="rect">
                  <a:avLst/>
                </a:prstGeom>
                <a:no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perspectiveRelaxed"/>
                  <a:lightRig rig="threePt" dir="t"/>
                </a:scene3d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1042988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fr-FR" sz="800" b="1" dirty="0" smtClean="0">
                      <a:latin typeface="Arial" charset="0"/>
                    </a:rPr>
                    <a:t>FM</a:t>
                  </a:r>
                  <a:r>
                    <a:rPr kumimoji="0" lang="fr-FR" sz="8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rPr>
                    <a:t> RADIO</a:t>
                  </a:r>
                  <a:endParaRPr kumimoji="0" lang="en-US" sz="8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94" name="Group 93"/>
              <p:cNvGrpSpPr/>
              <p:nvPr/>
            </p:nvGrpSpPr>
            <p:grpSpPr>
              <a:xfrm>
                <a:off x="1014822" y="3436897"/>
                <a:ext cx="773368" cy="686671"/>
                <a:chOff x="1014822" y="3436897"/>
                <a:chExt cx="773368" cy="686671"/>
              </a:xfrm>
            </p:grpSpPr>
            <p:sp>
              <p:nvSpPr>
                <p:cNvPr id="166" name="Hexagon 165"/>
                <p:cNvSpPr>
                  <a:spLocks noChangeAspect="1"/>
                </p:cNvSpPr>
                <p:nvPr/>
              </p:nvSpPr>
              <p:spPr bwMode="auto">
                <a:xfrm>
                  <a:off x="1027129" y="3497479"/>
                  <a:ext cx="720000" cy="626089"/>
                </a:xfrm>
                <a:prstGeom prst="hexagon">
                  <a:avLst/>
                </a:prstGeom>
                <a:ln w="34925">
                  <a:solidFill>
                    <a:srgbClr val="FFFFFF"/>
                  </a:solidFill>
                  <a:headEnd type="none" w="med" len="med"/>
                  <a:tailEnd type="none" w="med" len="med"/>
                </a:ln>
                <a:effectLst>
                  <a:outerShdw blurRad="317500" dir="2700000" algn="ctr">
                    <a:srgbClr val="000000">
                      <a:alpha val="43000"/>
                    </a:srgbClr>
                  </a:outerShdw>
                </a:effectLst>
                <a:scene3d>
                  <a:camera prst="perspectiveFront" fov="2700000">
                    <a:rot lat="19086000" lon="19067999" rev="3108000"/>
                  </a:camera>
                  <a:lightRig rig="threePt" dir="t">
                    <a:rot lat="0" lon="0" rev="0"/>
                  </a:lightRig>
                </a:scene3d>
                <a:sp3d extrusionH="38100" prstMaterial="clear">
                  <a:bevelT w="260350" h="50800" prst="softRound"/>
                  <a:bevelB prst="softRound"/>
                </a:sp3d>
                <a:extLst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1042988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1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67" name="Rectangle 166"/>
                <p:cNvSpPr/>
                <p:nvPr/>
              </p:nvSpPr>
              <p:spPr bwMode="auto">
                <a:xfrm>
                  <a:off x="1014822" y="3727634"/>
                  <a:ext cx="773368" cy="222732"/>
                </a:xfrm>
                <a:prstGeom prst="rect">
                  <a:avLst/>
                </a:prstGeom>
                <a:no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perspectiveRelaxed"/>
                  <a:lightRig rig="threePt" dir="t"/>
                </a:scene3d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1042988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rPr>
                    <a:t>Downloaded game</a:t>
                  </a:r>
                </a:p>
              </p:txBody>
            </p:sp>
            <p:pic>
              <p:nvPicPr>
                <p:cNvPr id="41" name="Picture 40"/>
                <p:cNvPicPr>
                  <a:picLocks noChangeAspect="1"/>
                </p:cNvPicPr>
                <p:nvPr/>
              </p:nvPicPr>
              <p:blipFill>
                <a:blip r:embed="rId6" cstate="email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xmlns="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51893" y="3436897"/>
                  <a:ext cx="305331" cy="307251"/>
                </a:xfrm>
                <a:prstGeom prst="rect">
                  <a:avLst/>
                </a:prstGeom>
              </p:spPr>
            </p:pic>
          </p:grpSp>
          <p:grpSp>
            <p:nvGrpSpPr>
              <p:cNvPr id="95" name="Group 94"/>
              <p:cNvGrpSpPr/>
              <p:nvPr/>
            </p:nvGrpSpPr>
            <p:grpSpPr>
              <a:xfrm>
                <a:off x="473915" y="4075647"/>
                <a:ext cx="1286117" cy="681925"/>
                <a:chOff x="473915" y="4075647"/>
                <a:chExt cx="1286117" cy="681925"/>
              </a:xfrm>
            </p:grpSpPr>
            <p:grpSp>
              <p:nvGrpSpPr>
                <p:cNvPr id="46" name="Group 45"/>
                <p:cNvGrpSpPr/>
                <p:nvPr/>
              </p:nvGrpSpPr>
              <p:grpSpPr>
                <a:xfrm>
                  <a:off x="473915" y="4079478"/>
                  <a:ext cx="1286117" cy="678094"/>
                  <a:chOff x="77949" y="3912953"/>
                  <a:chExt cx="1286117" cy="678094"/>
                </a:xfrm>
              </p:grpSpPr>
              <p:sp>
                <p:nvSpPr>
                  <p:cNvPr id="223" name="Hexagon 222"/>
                  <p:cNvSpPr>
                    <a:spLocks noChangeAspect="1"/>
                  </p:cNvSpPr>
                  <p:nvPr/>
                </p:nvSpPr>
                <p:spPr bwMode="auto">
                  <a:xfrm>
                    <a:off x="178084" y="3912953"/>
                    <a:ext cx="720000" cy="626089"/>
                  </a:xfrm>
                  <a:prstGeom prst="hexagon">
                    <a:avLst/>
                  </a:prstGeom>
                  <a:ln w="34925">
                    <a:solidFill>
                      <a:srgbClr val="FFFFFF"/>
                    </a:solidFill>
                    <a:headEnd type="none" w="med" len="med"/>
                    <a:tailEnd type="none" w="med" len="med"/>
                  </a:ln>
                  <a:effectLst>
                    <a:outerShdw blurRad="317500" dir="2700000" algn="ctr">
                      <a:srgbClr val="000000">
                        <a:alpha val="43000"/>
                      </a:srgbClr>
                    </a:outerShdw>
                  </a:effectLst>
                  <a:scene3d>
                    <a:camera prst="perspectiveFront" fov="2700000">
                      <a:rot lat="19086000" lon="19067999" rev="3108000"/>
                    </a:camera>
                    <a:lightRig rig="threePt" dir="t">
                      <a:rot lat="0" lon="0" rev="0"/>
                    </a:lightRig>
                  </a:scene3d>
                  <a:sp3d extrusionH="38100" prstMaterial="clear">
                    <a:bevelT w="260350" h="50800" prst="softRound"/>
                    <a:bevelB prst="softRound"/>
                  </a:sp3d>
                  <a:extLst/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1042988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1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24" name="Rectangle 223"/>
                  <p:cNvSpPr/>
                  <p:nvPr/>
                </p:nvSpPr>
                <p:spPr bwMode="auto">
                  <a:xfrm rot="480000">
                    <a:off x="94678" y="4368315"/>
                    <a:ext cx="1269388" cy="222732"/>
                  </a:xfrm>
                  <a:prstGeom prst="rect">
                    <a:avLst/>
                  </a:prstGeom>
                  <a:noFill/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scene3d>
                    <a:camera prst="isometricRightUp"/>
                    <a:lightRig rig="threePt" dir="t"/>
                  </a:scene3d>
                  <a:ex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1042988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fr-FR" sz="60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Arial" charset="0"/>
                      </a:rPr>
                      <a:t>ACTIVATED</a:t>
                    </a:r>
                    <a:endParaRPr kumimoji="0" lang="en-US" sz="600" b="0" i="0" u="none" strike="noStrike" cap="none" normalizeH="0" baseline="0" dirty="0" smtClean="0">
                      <a:ln>
                        <a:noFill/>
                      </a:ln>
                      <a:solidFill>
                        <a:schemeClr val="bg1">
                          <a:lumMod val="50000"/>
                        </a:schemeClr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25" name="Rectangle 224"/>
                  <p:cNvSpPr/>
                  <p:nvPr/>
                </p:nvSpPr>
                <p:spPr bwMode="auto">
                  <a:xfrm>
                    <a:off x="77949" y="4123183"/>
                    <a:ext cx="971786" cy="222732"/>
                  </a:xfrm>
                  <a:prstGeom prst="rect">
                    <a:avLst/>
                  </a:prstGeom>
                  <a:noFill/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scene3d>
                    <a:camera prst="perspectiveRelaxed"/>
                    <a:lightRig rig="threePt" dir="t"/>
                  </a:scene3d>
                  <a:ex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1042988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rPr>
                      <a:t>Download game</a:t>
                    </a:r>
                  </a:p>
                  <a:p>
                    <a:pPr marL="0" marR="0" indent="0" algn="ctr" defTabSz="1042988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rPr>
                      <a:t>extension</a:t>
                    </a:r>
                  </a:p>
                </p:txBody>
              </p:sp>
            </p:grpSp>
            <p:pic>
              <p:nvPicPr>
                <p:cNvPr id="68" name="Picture 67"/>
                <p:cNvPicPr>
                  <a:picLocks noChangeAspect="1"/>
                </p:cNvPicPr>
                <p:nvPr/>
              </p:nvPicPr>
              <p:blipFill rotWithShape="1">
                <a:blip r:embed="rId7" cstate="email">
                  <a:extLst>
                    <a:ext uri="{28A0092B-C50C-407E-A947-70E740481C1C}">
                      <a14:useLocalDpi xmlns:a14="http://schemas.microsoft.com/office/drawing/2010/main" xmlns=""/>
                    </a:ext>
                  </a:extLst>
                </a:blip>
                <a:srcRect b="25701"/>
                <a:stretch/>
              </p:blipFill>
              <p:spPr>
                <a:xfrm>
                  <a:off x="754731" y="4075647"/>
                  <a:ext cx="362113" cy="269045"/>
                </a:xfrm>
                <a:prstGeom prst="rect">
                  <a:avLst/>
                </a:prstGeom>
              </p:spPr>
            </p:pic>
          </p:grpSp>
        </p:grpSp>
        <p:sp>
          <p:nvSpPr>
            <p:cNvPr id="396" name="Rectangle 395"/>
            <p:cNvSpPr/>
            <p:nvPr/>
          </p:nvSpPr>
          <p:spPr bwMode="auto">
            <a:xfrm rot="480000">
              <a:off x="943723" y="3952841"/>
              <a:ext cx="1269388" cy="222732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isometricRightUp"/>
              <a:lightRig rig="threePt" dir="t"/>
            </a:scene3d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10429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fr-FR" sz="600" dirty="0" smtClean="0">
                  <a:solidFill>
                    <a:schemeClr val="bg1">
                      <a:lumMod val="50000"/>
                    </a:schemeClr>
                  </a:solidFill>
                  <a:latin typeface="Arial" charset="0"/>
                </a:rPr>
                <a:t>ACTIVATED</a:t>
              </a:r>
              <a:endParaRPr kumimoji="0" lang="en-US" sz="6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0" y="808862"/>
            <a:ext cx="3232895" cy="1824788"/>
            <a:chOff x="-20748" y="1130409"/>
            <a:chExt cx="3232895" cy="1824788"/>
          </a:xfrm>
        </p:grpSpPr>
        <p:grpSp>
          <p:nvGrpSpPr>
            <p:cNvPr id="460" name="Group 459"/>
            <p:cNvGrpSpPr/>
            <p:nvPr/>
          </p:nvGrpSpPr>
          <p:grpSpPr>
            <a:xfrm>
              <a:off x="-20748" y="1387336"/>
              <a:ext cx="1269388" cy="671622"/>
              <a:chOff x="6843240" y="545837"/>
              <a:chExt cx="1269388" cy="671622"/>
            </a:xfrm>
          </p:grpSpPr>
          <p:sp>
            <p:nvSpPr>
              <p:cNvPr id="419" name="Hexagon 418"/>
              <p:cNvSpPr>
                <a:spLocks noChangeAspect="1"/>
              </p:cNvSpPr>
              <p:nvPr/>
            </p:nvSpPr>
            <p:spPr bwMode="auto">
              <a:xfrm>
                <a:off x="6933748" y="545837"/>
                <a:ext cx="720000" cy="626400"/>
              </a:xfrm>
              <a:prstGeom prst="hexagon">
                <a:avLst/>
              </a:prstGeom>
              <a:ln w="34925">
                <a:solidFill>
                  <a:srgbClr val="FFFFFF"/>
                </a:solidFill>
                <a:headEnd type="none" w="med" len="med"/>
                <a:tailEnd type="none" w="med" len="med"/>
              </a:ln>
              <a:effectLst>
                <a:outerShdw blurRad="317500" dir="2700000" algn="ctr">
                  <a:srgbClr val="000000">
                    <a:alpha val="43000"/>
                  </a:srgbClr>
                </a:outerShdw>
              </a:effectLst>
              <a:scene3d>
                <a:camera prst="perspectiveFront" fov="2700000">
                  <a:rot lat="19086000" lon="19067999" rev="3108000"/>
                </a:camera>
                <a:lightRig rig="threePt" dir="t">
                  <a:rot lat="0" lon="0" rev="0"/>
                </a:lightRig>
              </a:scene3d>
              <a:sp3d extrusionH="38100" prstMaterial="clear">
                <a:bevelT w="260350" h="50800" prst="softRound"/>
                <a:bevelB prst="softRound"/>
              </a:sp3d>
              <a:extLst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1042988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28" name="Rectangle 427"/>
              <p:cNvSpPr/>
              <p:nvPr/>
            </p:nvSpPr>
            <p:spPr bwMode="auto">
              <a:xfrm rot="480000">
                <a:off x="6843240" y="994727"/>
                <a:ext cx="1269388" cy="222732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isometricRightUp"/>
                <a:lightRig rig="threePt" dir="t"/>
              </a:scene3d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1042988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fr-FR" sz="600" dirty="0" smtClean="0">
                    <a:solidFill>
                      <a:schemeClr val="bg1">
                        <a:lumMod val="50000"/>
                      </a:schemeClr>
                    </a:solidFill>
                    <a:latin typeface="Arial" charset="0"/>
                  </a:rPr>
                  <a:t>ACTIVATED</a:t>
                </a:r>
                <a:endParaRPr kumimoji="0" lang="en-US" sz="6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457" name="Group 456"/>
            <p:cNvGrpSpPr/>
            <p:nvPr/>
          </p:nvGrpSpPr>
          <p:grpSpPr>
            <a:xfrm>
              <a:off x="162046" y="2278078"/>
              <a:ext cx="1269388" cy="677119"/>
              <a:chOff x="7698783" y="990858"/>
              <a:chExt cx="1269388" cy="677119"/>
            </a:xfrm>
          </p:grpSpPr>
          <p:sp>
            <p:nvSpPr>
              <p:cNvPr id="420" name="Hexagon 419"/>
              <p:cNvSpPr>
                <a:spLocks noChangeAspect="1"/>
              </p:cNvSpPr>
              <p:nvPr/>
            </p:nvSpPr>
            <p:spPr bwMode="auto">
              <a:xfrm>
                <a:off x="7777836" y="990858"/>
                <a:ext cx="720000" cy="626400"/>
              </a:xfrm>
              <a:prstGeom prst="hexagon">
                <a:avLst/>
              </a:prstGeom>
              <a:ln w="34925">
                <a:solidFill>
                  <a:srgbClr val="FFFFFF"/>
                </a:solidFill>
                <a:headEnd type="none" w="med" len="med"/>
                <a:tailEnd type="none" w="med" len="med"/>
              </a:ln>
              <a:effectLst>
                <a:outerShdw blurRad="317500" dir="2700000" algn="ctr">
                  <a:srgbClr val="000000">
                    <a:alpha val="43000"/>
                  </a:srgbClr>
                </a:outerShdw>
              </a:effectLst>
              <a:scene3d>
                <a:camera prst="perspectiveFront" fov="2700000">
                  <a:rot lat="19086000" lon="19067999" rev="3108000"/>
                </a:camera>
                <a:lightRig rig="threePt" dir="t">
                  <a:rot lat="0" lon="0" rev="0"/>
                </a:lightRig>
              </a:scene3d>
              <a:sp3d extrusionH="38100" prstMaterial="clear">
                <a:bevelT w="260350" h="50800" prst="softRound"/>
                <a:bevelB prst="softRound"/>
              </a:sp3d>
              <a:extLst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1042988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26" name="Rectangle 425"/>
              <p:cNvSpPr/>
              <p:nvPr/>
            </p:nvSpPr>
            <p:spPr bwMode="auto">
              <a:xfrm rot="480000">
                <a:off x="7698783" y="1445245"/>
                <a:ext cx="1269388" cy="222732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isometricRightUp"/>
                <a:lightRig rig="threePt" dir="t"/>
              </a:scene3d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1042988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fr-FR" sz="600" dirty="0" smtClean="0">
                    <a:solidFill>
                      <a:schemeClr val="bg1">
                        <a:lumMod val="50000"/>
                      </a:schemeClr>
                    </a:solidFill>
                    <a:latin typeface="Arial" charset="0"/>
                  </a:rPr>
                  <a:t>ACTIVATED</a:t>
                </a:r>
                <a:endParaRPr kumimoji="0" lang="en-US" sz="6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31" name="Rectangle 430"/>
              <p:cNvSpPr/>
              <p:nvPr/>
            </p:nvSpPr>
            <p:spPr bwMode="auto">
              <a:xfrm>
                <a:off x="7735407" y="1286490"/>
                <a:ext cx="824386" cy="222732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perspectiveRelaxed"/>
                <a:lightRig rig="threePt" dir="t"/>
              </a:scene3d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1042988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sz="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USB music</a:t>
                </a:r>
                <a:endParaRPr kumimoji="0" lang="en-US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8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2205258" y="1495446"/>
              <a:ext cx="289958" cy="289958"/>
            </a:xfrm>
            <a:prstGeom prst="rect">
              <a:avLst/>
            </a:prstGeom>
          </p:spPr>
        </p:pic>
        <p:grpSp>
          <p:nvGrpSpPr>
            <p:cNvPr id="20" name="Group 19"/>
            <p:cNvGrpSpPr/>
            <p:nvPr/>
          </p:nvGrpSpPr>
          <p:grpSpPr>
            <a:xfrm>
              <a:off x="1942759" y="1566154"/>
              <a:ext cx="1269388" cy="666742"/>
              <a:chOff x="5857625" y="548558"/>
              <a:chExt cx="1269388" cy="666742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5918581" y="548558"/>
                <a:ext cx="741935" cy="626400"/>
                <a:chOff x="4639814" y="934863"/>
                <a:chExt cx="741935" cy="626400"/>
              </a:xfrm>
            </p:grpSpPr>
            <p:sp>
              <p:nvSpPr>
                <p:cNvPr id="291" name="Hexagon 290"/>
                <p:cNvSpPr>
                  <a:spLocks noChangeAspect="1"/>
                </p:cNvSpPr>
                <p:nvPr/>
              </p:nvSpPr>
              <p:spPr bwMode="auto">
                <a:xfrm>
                  <a:off x="4639814" y="934863"/>
                  <a:ext cx="720000" cy="626400"/>
                </a:xfrm>
                <a:prstGeom prst="hexagon">
                  <a:avLst/>
                </a:prstGeom>
                <a:ln w="34925">
                  <a:solidFill>
                    <a:srgbClr val="FFFFFF"/>
                  </a:solidFill>
                  <a:headEnd type="none" w="med" len="med"/>
                  <a:tailEnd type="none" w="med" len="med"/>
                </a:ln>
                <a:effectLst>
                  <a:outerShdw blurRad="317500" dir="2700000" algn="ctr">
                    <a:srgbClr val="000000">
                      <a:alpha val="43000"/>
                    </a:srgbClr>
                  </a:outerShdw>
                </a:effectLst>
                <a:scene3d>
                  <a:camera prst="perspectiveFront" fov="2700000">
                    <a:rot lat="19086000" lon="19067999" rev="3108000"/>
                  </a:camera>
                  <a:lightRig rig="threePt" dir="t">
                    <a:rot lat="0" lon="0" rev="0"/>
                  </a:lightRig>
                </a:scene3d>
                <a:sp3d extrusionH="38100" prstMaterial="clear">
                  <a:bevelT w="260350" h="50800" prst="softRound"/>
                  <a:bevelB prst="softRound"/>
                </a:sp3d>
                <a:extLst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1042988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1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92" name="Rectangle 291"/>
                <p:cNvSpPr/>
                <p:nvPr/>
              </p:nvSpPr>
              <p:spPr bwMode="auto">
                <a:xfrm>
                  <a:off x="4656833" y="1218739"/>
                  <a:ext cx="724916" cy="222732"/>
                </a:xfrm>
                <a:prstGeom prst="rect">
                  <a:avLst/>
                </a:prstGeom>
                <a:no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perspectiveRelaxed"/>
                  <a:lightRig rig="threePt" dir="t"/>
                </a:scene3d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1042988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fr-FR" sz="800" dirty="0" smtClean="0">
                      <a:latin typeface="Arial" charset="0"/>
                    </a:rPr>
                    <a:t>YOUTUBE</a:t>
                  </a:r>
                  <a:endParaRPr kumimoji="0" lang="en-US" sz="80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sp>
            <p:nvSpPr>
              <p:cNvPr id="399" name="Rectangle 398"/>
              <p:cNvSpPr/>
              <p:nvPr/>
            </p:nvSpPr>
            <p:spPr bwMode="auto">
              <a:xfrm rot="480000">
                <a:off x="5857625" y="992568"/>
                <a:ext cx="1269388" cy="222732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isometricRightUp"/>
                <a:lightRig rig="threePt" dir="t"/>
              </a:scene3d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1042988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fr-FR" sz="600" dirty="0" smtClean="0">
                    <a:solidFill>
                      <a:schemeClr val="bg1">
                        <a:lumMod val="50000"/>
                      </a:schemeClr>
                    </a:solidFill>
                    <a:latin typeface="Arial" charset="0"/>
                  </a:rPr>
                  <a:t>ACTIVATED</a:t>
                </a:r>
                <a:endParaRPr kumimoji="0" lang="en-US" sz="6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187" name="Group 186"/>
            <p:cNvGrpSpPr/>
            <p:nvPr/>
          </p:nvGrpSpPr>
          <p:grpSpPr>
            <a:xfrm>
              <a:off x="1353727" y="2262116"/>
              <a:ext cx="1269388" cy="676134"/>
              <a:chOff x="1662572" y="1564596"/>
              <a:chExt cx="1269388" cy="676134"/>
            </a:xfrm>
          </p:grpSpPr>
          <p:grpSp>
            <p:nvGrpSpPr>
              <p:cNvPr id="188" name="Group 187"/>
              <p:cNvGrpSpPr/>
              <p:nvPr/>
            </p:nvGrpSpPr>
            <p:grpSpPr>
              <a:xfrm>
                <a:off x="1756477" y="1564596"/>
                <a:ext cx="720000" cy="626400"/>
                <a:chOff x="1464917" y="2305973"/>
                <a:chExt cx="720000" cy="626400"/>
              </a:xfrm>
            </p:grpSpPr>
            <p:sp>
              <p:nvSpPr>
                <p:cNvPr id="190" name="Hexagon 189"/>
                <p:cNvSpPr>
                  <a:spLocks noChangeAspect="1"/>
                </p:cNvSpPr>
                <p:nvPr/>
              </p:nvSpPr>
              <p:spPr bwMode="auto">
                <a:xfrm>
                  <a:off x="1464917" y="2305973"/>
                  <a:ext cx="720000" cy="626400"/>
                </a:xfrm>
                <a:prstGeom prst="hexagon">
                  <a:avLst/>
                </a:prstGeom>
                <a:ln w="34925">
                  <a:solidFill>
                    <a:srgbClr val="FFFFFF"/>
                  </a:solidFill>
                  <a:headEnd type="none" w="med" len="med"/>
                  <a:tailEnd type="none" w="med" len="med"/>
                </a:ln>
                <a:effectLst>
                  <a:outerShdw blurRad="317500" dir="2700000" algn="ctr">
                    <a:srgbClr val="000000">
                      <a:alpha val="43000"/>
                    </a:srgbClr>
                  </a:outerShdw>
                </a:effectLst>
                <a:scene3d>
                  <a:camera prst="perspectiveFront" fov="2700000">
                    <a:rot lat="19086000" lon="19067999" rev="3108000"/>
                  </a:camera>
                  <a:lightRig rig="threePt" dir="t">
                    <a:rot lat="0" lon="0" rev="0"/>
                  </a:lightRig>
                </a:scene3d>
                <a:sp3d extrusionH="38100" prstMaterial="clear">
                  <a:bevelT w="260350" h="50800" prst="softRound"/>
                  <a:bevelB prst="softRound"/>
                </a:sp3d>
                <a:extLst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1042988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1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91" name="Rectangle 190"/>
                <p:cNvSpPr/>
                <p:nvPr/>
              </p:nvSpPr>
              <p:spPr bwMode="auto">
                <a:xfrm>
                  <a:off x="1550096" y="2530463"/>
                  <a:ext cx="573056" cy="161754"/>
                </a:xfrm>
                <a:prstGeom prst="rect">
                  <a:avLst/>
                </a:prstGeom>
                <a:no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perspectiveRelaxed"/>
                  <a:lightRig rig="threePt" dir="t"/>
                </a:scene3d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1042988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fr-FR" sz="800" b="1" dirty="0" smtClean="0">
                      <a:latin typeface="Arial" charset="0"/>
                    </a:rPr>
                    <a:t>MP3</a:t>
                  </a:r>
                </a:p>
                <a:p>
                  <a:pPr marL="0" marR="0" indent="0" algn="ctr" defTabSz="1042988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fr-FR" sz="800" b="1" dirty="0" smtClean="0">
                      <a:latin typeface="Arial" charset="0"/>
                    </a:rPr>
                    <a:t>Music</a:t>
                  </a:r>
                  <a:endParaRPr kumimoji="0" lang="en-US" sz="8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sp>
            <p:nvSpPr>
              <p:cNvPr id="189" name="Rectangle 188"/>
              <p:cNvSpPr/>
              <p:nvPr/>
            </p:nvSpPr>
            <p:spPr bwMode="auto">
              <a:xfrm rot="480000">
                <a:off x="1662572" y="2017998"/>
                <a:ext cx="1269388" cy="222732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isometricRightUp"/>
                <a:lightRig rig="threePt" dir="t"/>
              </a:scene3d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1042988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fr-FR" sz="600" dirty="0" smtClean="0">
                    <a:solidFill>
                      <a:schemeClr val="bg1">
                        <a:lumMod val="50000"/>
                      </a:schemeClr>
                    </a:solidFill>
                    <a:latin typeface="Arial" charset="0"/>
                  </a:rPr>
                  <a:t>ACTIVATED</a:t>
                </a:r>
                <a:endParaRPr kumimoji="0" lang="en-US" sz="6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Arial" charset="0"/>
                </a:endParaRPr>
              </a:p>
            </p:txBody>
          </p:sp>
        </p:grpSp>
        <p:pic>
          <p:nvPicPr>
            <p:cNvPr id="206" name="Picture 205"/>
            <p:cNvPicPr>
              <a:picLocks noChangeAspect="1"/>
            </p:cNvPicPr>
            <p:nvPr/>
          </p:nvPicPr>
          <p:blipFill>
            <a:blip r:embed="rId9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324114" y="2329324"/>
              <a:ext cx="225493" cy="225493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1652876" y="2211421"/>
              <a:ext cx="343624" cy="343624"/>
            </a:xfrm>
            <a:prstGeom prst="rect">
              <a:avLst/>
            </a:prstGeom>
          </p:spPr>
        </p:pic>
        <p:grpSp>
          <p:nvGrpSpPr>
            <p:cNvPr id="212" name="Group 211"/>
            <p:cNvGrpSpPr/>
            <p:nvPr/>
          </p:nvGrpSpPr>
          <p:grpSpPr>
            <a:xfrm>
              <a:off x="889305" y="1259215"/>
              <a:ext cx="1269388" cy="676134"/>
              <a:chOff x="1662572" y="1564596"/>
              <a:chExt cx="1269388" cy="676134"/>
            </a:xfrm>
          </p:grpSpPr>
          <p:grpSp>
            <p:nvGrpSpPr>
              <p:cNvPr id="213" name="Group 212"/>
              <p:cNvGrpSpPr/>
              <p:nvPr/>
            </p:nvGrpSpPr>
            <p:grpSpPr>
              <a:xfrm>
                <a:off x="1756477" y="1564596"/>
                <a:ext cx="720000" cy="626400"/>
                <a:chOff x="1464917" y="2305973"/>
                <a:chExt cx="720000" cy="626400"/>
              </a:xfrm>
            </p:grpSpPr>
            <p:sp>
              <p:nvSpPr>
                <p:cNvPr id="215" name="Hexagon 214"/>
                <p:cNvSpPr>
                  <a:spLocks noChangeAspect="1"/>
                </p:cNvSpPr>
                <p:nvPr/>
              </p:nvSpPr>
              <p:spPr bwMode="auto">
                <a:xfrm>
                  <a:off x="1464917" y="2305973"/>
                  <a:ext cx="720000" cy="626400"/>
                </a:xfrm>
                <a:prstGeom prst="hexagon">
                  <a:avLst/>
                </a:prstGeom>
                <a:ln w="34925">
                  <a:solidFill>
                    <a:srgbClr val="FFFFFF"/>
                  </a:solidFill>
                  <a:headEnd type="none" w="med" len="med"/>
                  <a:tailEnd type="none" w="med" len="med"/>
                </a:ln>
                <a:effectLst>
                  <a:outerShdw blurRad="317500" dir="2700000" algn="ctr">
                    <a:srgbClr val="000000">
                      <a:alpha val="43000"/>
                    </a:srgbClr>
                  </a:outerShdw>
                </a:effectLst>
                <a:scene3d>
                  <a:camera prst="perspectiveFront" fov="2700000">
                    <a:rot lat="19086000" lon="19067999" rev="3108000"/>
                  </a:camera>
                  <a:lightRig rig="threePt" dir="t">
                    <a:rot lat="0" lon="0" rev="0"/>
                  </a:lightRig>
                </a:scene3d>
                <a:sp3d extrusionH="38100" prstMaterial="clear">
                  <a:bevelT w="260350" h="50800" prst="softRound"/>
                  <a:bevelB prst="softRound"/>
                </a:sp3d>
                <a:extLst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1042988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1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16" name="Rectangle 215"/>
                <p:cNvSpPr/>
                <p:nvPr/>
              </p:nvSpPr>
              <p:spPr bwMode="auto">
                <a:xfrm>
                  <a:off x="1550096" y="2530463"/>
                  <a:ext cx="573056" cy="161754"/>
                </a:xfrm>
                <a:prstGeom prst="rect">
                  <a:avLst/>
                </a:prstGeom>
                <a:no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perspectiveRelaxed"/>
                  <a:lightRig rig="threePt" dir="t"/>
                </a:scene3d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1042988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fr-FR" sz="8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rPr>
                    <a:t>On</a:t>
                  </a:r>
                  <a:r>
                    <a:rPr kumimoji="0" lang="fr-FR" sz="800" b="1" i="0" u="none" strike="noStrike" cap="none" normalizeH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rPr>
                    <a:t> line</a:t>
                  </a:r>
                </a:p>
                <a:p>
                  <a:pPr marL="0" marR="0" indent="0" algn="ctr" defTabSz="1042988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fr-FR" sz="800" b="1" baseline="0" dirty="0" smtClean="0">
                      <a:latin typeface="Arial" charset="0"/>
                    </a:rPr>
                    <a:t>Music</a:t>
                  </a:r>
                  <a:endParaRPr kumimoji="0" lang="en-US" sz="8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sp>
            <p:nvSpPr>
              <p:cNvPr id="214" name="Rectangle 213"/>
              <p:cNvSpPr/>
              <p:nvPr/>
            </p:nvSpPr>
            <p:spPr bwMode="auto">
              <a:xfrm rot="480000">
                <a:off x="1662572" y="2017998"/>
                <a:ext cx="1269388" cy="222732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isometricRightUp"/>
                <a:lightRig rig="threePt" dir="t"/>
              </a:scene3d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1042988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fr-FR" sz="600" dirty="0" smtClean="0">
                    <a:solidFill>
                      <a:schemeClr val="bg1">
                        <a:lumMod val="50000"/>
                      </a:schemeClr>
                    </a:solidFill>
                    <a:latin typeface="Arial" charset="0"/>
                  </a:rPr>
                  <a:t>ACTIVATED</a:t>
                </a:r>
                <a:endParaRPr kumimoji="0" lang="en-US" sz="6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Arial" charset="0"/>
                </a:endParaRPr>
              </a:p>
            </p:txBody>
          </p:sp>
        </p:grp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1185070" y="1130409"/>
              <a:ext cx="338929" cy="428406"/>
            </a:xfrm>
            <a:prstGeom prst="rect">
              <a:avLst/>
            </a:prstGeom>
          </p:spPr>
        </p:pic>
        <p:pic>
          <p:nvPicPr>
            <p:cNvPr id="217" name="Picture 216"/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 rot="5400000">
              <a:off x="605244" y="2402738"/>
              <a:ext cx="235055" cy="235055"/>
            </a:xfrm>
            <a:prstGeom prst="rect">
              <a:avLst/>
            </a:prstGeom>
          </p:spPr>
        </p:pic>
        <p:sp>
          <p:nvSpPr>
            <p:cNvPr id="218" name="Rectangle 217"/>
            <p:cNvSpPr/>
            <p:nvPr/>
          </p:nvSpPr>
          <p:spPr bwMode="auto">
            <a:xfrm>
              <a:off x="46621" y="1613540"/>
              <a:ext cx="824386" cy="222732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perspectiveRelaxed"/>
              <a:lightRig rig="threePt" dir="t"/>
            </a:scene3d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10429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Smartphone</a:t>
              </a:r>
              <a:r>
                <a:rPr kumimoji="0" lang="fr-FR" sz="8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 </a:t>
              </a:r>
              <a:r>
                <a:rPr kumimoji="0" lang="fr-FR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music</a:t>
              </a:r>
              <a:endPara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175671" y="1244706"/>
              <a:ext cx="434953" cy="434953"/>
            </a:xfrm>
            <a:prstGeom prst="rect">
              <a:avLst/>
            </a:prstGeom>
          </p:spPr>
        </p:pic>
      </p:grpSp>
      <p:grpSp>
        <p:nvGrpSpPr>
          <p:cNvPr id="26" name="Group 25"/>
          <p:cNvGrpSpPr/>
          <p:nvPr/>
        </p:nvGrpSpPr>
        <p:grpSpPr>
          <a:xfrm>
            <a:off x="4765722" y="2218504"/>
            <a:ext cx="3459114" cy="2242722"/>
            <a:chOff x="4744974" y="2540051"/>
            <a:chExt cx="3459114" cy="2242722"/>
          </a:xfrm>
        </p:grpSpPr>
        <p:cxnSp>
          <p:nvCxnSpPr>
            <p:cNvPr id="229" name="Straight Connector 228"/>
            <p:cNvCxnSpPr>
              <a:endCxn id="42" idx="2"/>
            </p:cNvCxnSpPr>
            <p:nvPr/>
          </p:nvCxnSpPr>
          <p:spPr bwMode="auto">
            <a:xfrm>
              <a:off x="6798381" y="3975855"/>
              <a:ext cx="202846" cy="80691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</p:cxnSp>
        <p:cxnSp>
          <p:nvCxnSpPr>
            <p:cNvPr id="307" name="Straight Connector 306"/>
            <p:cNvCxnSpPr/>
            <p:nvPr/>
          </p:nvCxnSpPr>
          <p:spPr bwMode="auto">
            <a:xfrm>
              <a:off x="6798693" y="3791083"/>
              <a:ext cx="503151" cy="302679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</p:cxnSp>
        <p:cxnSp>
          <p:nvCxnSpPr>
            <p:cNvPr id="340" name="Straight Connector 339"/>
            <p:cNvCxnSpPr/>
            <p:nvPr/>
          </p:nvCxnSpPr>
          <p:spPr bwMode="auto">
            <a:xfrm>
              <a:off x="6784121" y="3225087"/>
              <a:ext cx="807762" cy="274874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</p:cxnSp>
        <p:cxnSp>
          <p:nvCxnSpPr>
            <p:cNvPr id="147" name="Straight Connector 146"/>
            <p:cNvCxnSpPr/>
            <p:nvPr/>
          </p:nvCxnSpPr>
          <p:spPr bwMode="auto">
            <a:xfrm>
              <a:off x="4744974" y="2540051"/>
              <a:ext cx="3459114" cy="1611162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</p:cxnSp>
        <p:cxnSp>
          <p:nvCxnSpPr>
            <p:cNvPr id="309" name="Straight Connector 308"/>
            <p:cNvCxnSpPr/>
            <p:nvPr/>
          </p:nvCxnSpPr>
          <p:spPr bwMode="auto">
            <a:xfrm flipH="1">
              <a:off x="6803966" y="3523322"/>
              <a:ext cx="24503" cy="282692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</p:cxnSp>
        <p:cxnSp>
          <p:nvCxnSpPr>
            <p:cNvPr id="339" name="Straight Connector 338"/>
            <p:cNvCxnSpPr/>
            <p:nvPr/>
          </p:nvCxnSpPr>
          <p:spPr bwMode="auto">
            <a:xfrm flipH="1">
              <a:off x="6396721" y="3223639"/>
              <a:ext cx="401660" cy="87502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</p:cxnSp>
        <p:cxnSp>
          <p:nvCxnSpPr>
            <p:cNvPr id="228" name="Straight Connector 227"/>
            <p:cNvCxnSpPr/>
            <p:nvPr/>
          </p:nvCxnSpPr>
          <p:spPr bwMode="auto">
            <a:xfrm flipH="1">
              <a:off x="6798381" y="3884276"/>
              <a:ext cx="140300" cy="91579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</p:cxnSp>
      </p:grpSp>
      <p:grpSp>
        <p:nvGrpSpPr>
          <p:cNvPr id="21" name="Group 20"/>
          <p:cNvGrpSpPr/>
          <p:nvPr/>
        </p:nvGrpSpPr>
        <p:grpSpPr>
          <a:xfrm>
            <a:off x="4878080" y="891982"/>
            <a:ext cx="3512365" cy="1275449"/>
            <a:chOff x="4857332" y="1213529"/>
            <a:chExt cx="3512365" cy="1275449"/>
          </a:xfrm>
        </p:grpSpPr>
        <p:grpSp>
          <p:nvGrpSpPr>
            <p:cNvPr id="13" name="Group 12"/>
            <p:cNvGrpSpPr/>
            <p:nvPr/>
          </p:nvGrpSpPr>
          <p:grpSpPr>
            <a:xfrm>
              <a:off x="4857332" y="1213529"/>
              <a:ext cx="3512365" cy="1184178"/>
              <a:chOff x="4857332" y="1213529"/>
              <a:chExt cx="3512365" cy="1184178"/>
            </a:xfrm>
          </p:grpSpPr>
          <p:cxnSp>
            <p:nvCxnSpPr>
              <p:cNvPr id="237" name="Straight Connector 236"/>
              <p:cNvCxnSpPr/>
              <p:nvPr/>
            </p:nvCxnSpPr>
            <p:spPr bwMode="auto">
              <a:xfrm flipV="1">
                <a:off x="7145668" y="1335919"/>
                <a:ext cx="286141" cy="510279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</p:cxnSp>
          <p:cxnSp>
            <p:nvCxnSpPr>
              <p:cNvPr id="238" name="Straight Connector 237"/>
              <p:cNvCxnSpPr>
                <a:endCxn id="274" idx="2"/>
              </p:cNvCxnSpPr>
              <p:nvPr/>
            </p:nvCxnSpPr>
            <p:spPr bwMode="auto">
              <a:xfrm flipV="1">
                <a:off x="5917827" y="1425700"/>
                <a:ext cx="432000" cy="122872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</p:cxnSp>
          <p:cxnSp>
            <p:nvCxnSpPr>
              <p:cNvPr id="442" name="Straight Connector 441"/>
              <p:cNvCxnSpPr/>
              <p:nvPr/>
            </p:nvCxnSpPr>
            <p:spPr bwMode="auto">
              <a:xfrm flipV="1">
                <a:off x="4857332" y="1846281"/>
                <a:ext cx="2306816" cy="417655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</p:cxnSp>
          <p:cxnSp>
            <p:nvCxnSpPr>
              <p:cNvPr id="471" name="Straight Connector 470"/>
              <p:cNvCxnSpPr/>
              <p:nvPr/>
            </p:nvCxnSpPr>
            <p:spPr bwMode="auto">
              <a:xfrm>
                <a:off x="7125282" y="1856820"/>
                <a:ext cx="904237" cy="179056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</p:cxnSp>
          <p:cxnSp>
            <p:nvCxnSpPr>
              <p:cNvPr id="146" name="Straight Connector 145"/>
              <p:cNvCxnSpPr/>
              <p:nvPr/>
            </p:nvCxnSpPr>
            <p:spPr bwMode="auto">
              <a:xfrm flipV="1">
                <a:off x="5854474" y="1535607"/>
                <a:ext cx="63353" cy="558333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</p:cxnSp>
          <p:cxnSp>
            <p:nvCxnSpPr>
              <p:cNvPr id="239" name="Straight Connector 238"/>
              <p:cNvCxnSpPr/>
              <p:nvPr/>
            </p:nvCxnSpPr>
            <p:spPr bwMode="auto">
              <a:xfrm>
                <a:off x="6113736" y="2033386"/>
                <a:ext cx="269984" cy="364321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</p:cxnSp>
          <p:cxnSp>
            <p:nvCxnSpPr>
              <p:cNvPr id="197" name="Straight Connector 196"/>
              <p:cNvCxnSpPr>
                <a:endCxn id="270" idx="2"/>
              </p:cNvCxnSpPr>
              <p:nvPr/>
            </p:nvCxnSpPr>
            <p:spPr bwMode="auto">
              <a:xfrm flipV="1">
                <a:off x="7591883" y="1213529"/>
                <a:ext cx="777814" cy="730779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</p:cxnSp>
        </p:grpSp>
        <p:cxnSp>
          <p:nvCxnSpPr>
            <p:cNvPr id="240" name="Straight Connector 239"/>
            <p:cNvCxnSpPr/>
            <p:nvPr/>
          </p:nvCxnSpPr>
          <p:spPr bwMode="auto">
            <a:xfrm>
              <a:off x="6374661" y="2386796"/>
              <a:ext cx="453359" cy="102182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</p:cxnSp>
      </p:grpSp>
      <p:grpSp>
        <p:nvGrpSpPr>
          <p:cNvPr id="24" name="Group 23"/>
          <p:cNvGrpSpPr/>
          <p:nvPr/>
        </p:nvGrpSpPr>
        <p:grpSpPr>
          <a:xfrm>
            <a:off x="6020155" y="167992"/>
            <a:ext cx="3360739" cy="2209195"/>
            <a:chOff x="5999407" y="489539"/>
            <a:chExt cx="3360739" cy="2209195"/>
          </a:xfrm>
        </p:grpSpPr>
        <p:grpSp>
          <p:nvGrpSpPr>
            <p:cNvPr id="15" name="Group 14"/>
            <p:cNvGrpSpPr/>
            <p:nvPr/>
          </p:nvGrpSpPr>
          <p:grpSpPr>
            <a:xfrm>
              <a:off x="7893759" y="1641089"/>
              <a:ext cx="1269388" cy="676134"/>
              <a:chOff x="1662572" y="1564596"/>
              <a:chExt cx="1269388" cy="676134"/>
            </a:xfrm>
          </p:grpSpPr>
          <p:grpSp>
            <p:nvGrpSpPr>
              <p:cNvPr id="358" name="Group 357"/>
              <p:cNvGrpSpPr/>
              <p:nvPr/>
            </p:nvGrpSpPr>
            <p:grpSpPr>
              <a:xfrm>
                <a:off x="1756477" y="1564596"/>
                <a:ext cx="720000" cy="626400"/>
                <a:chOff x="1464917" y="2305973"/>
                <a:chExt cx="720000" cy="626400"/>
              </a:xfrm>
            </p:grpSpPr>
            <p:sp>
              <p:nvSpPr>
                <p:cNvPr id="135" name="Hexagon 134"/>
                <p:cNvSpPr>
                  <a:spLocks noChangeAspect="1"/>
                </p:cNvSpPr>
                <p:nvPr/>
              </p:nvSpPr>
              <p:spPr bwMode="auto">
                <a:xfrm>
                  <a:off x="1464917" y="2305973"/>
                  <a:ext cx="720000" cy="626400"/>
                </a:xfrm>
                <a:prstGeom prst="hexagon">
                  <a:avLst/>
                </a:prstGeom>
                <a:ln w="34925">
                  <a:solidFill>
                    <a:srgbClr val="FFFFFF"/>
                  </a:solidFill>
                  <a:headEnd type="none" w="med" len="med"/>
                  <a:tailEnd type="none" w="med" len="med"/>
                </a:ln>
                <a:effectLst>
                  <a:outerShdw blurRad="317500" dir="2700000" algn="ctr">
                    <a:srgbClr val="000000">
                      <a:alpha val="43000"/>
                    </a:srgbClr>
                  </a:outerShdw>
                </a:effectLst>
                <a:scene3d>
                  <a:camera prst="perspectiveFront" fov="2700000">
                    <a:rot lat="19086000" lon="19067999" rev="3108000"/>
                  </a:camera>
                  <a:lightRig rig="threePt" dir="t">
                    <a:rot lat="0" lon="0" rev="0"/>
                  </a:lightRig>
                </a:scene3d>
                <a:sp3d extrusionH="38100" prstMaterial="clear">
                  <a:bevelT w="260350" h="50800" prst="softRound"/>
                  <a:bevelB prst="softRound"/>
                </a:sp3d>
                <a:extLst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1042988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1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99" name="Rectangle 298"/>
                <p:cNvSpPr/>
                <p:nvPr/>
              </p:nvSpPr>
              <p:spPr bwMode="auto">
                <a:xfrm>
                  <a:off x="1550096" y="2530463"/>
                  <a:ext cx="573056" cy="161754"/>
                </a:xfrm>
                <a:prstGeom prst="rect">
                  <a:avLst/>
                </a:prstGeom>
                <a:no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perspectiveRelaxed"/>
                  <a:lightRig rig="threePt" dir="t"/>
                </a:scene3d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1042988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fr-FR" sz="800" b="1" dirty="0" smtClean="0">
                      <a:latin typeface="Arial" charset="0"/>
                    </a:rPr>
                    <a:t>USB </a:t>
                  </a:r>
                  <a:r>
                    <a:rPr lang="fr-FR" sz="800" b="1" dirty="0" err="1" smtClean="0">
                      <a:latin typeface="Arial" charset="0"/>
                    </a:rPr>
                    <a:t>movie</a:t>
                  </a:r>
                  <a:endParaRPr kumimoji="0" lang="en-US" sz="8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sp>
            <p:nvSpPr>
              <p:cNvPr id="395" name="Rectangle 394"/>
              <p:cNvSpPr/>
              <p:nvPr/>
            </p:nvSpPr>
            <p:spPr bwMode="auto">
              <a:xfrm rot="480000">
                <a:off x="1662572" y="2017998"/>
                <a:ext cx="1269388" cy="222732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isometricRightUp"/>
                <a:lightRig rig="threePt" dir="t"/>
              </a:scene3d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1042988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fr-FR" sz="600" dirty="0" smtClean="0">
                    <a:solidFill>
                      <a:schemeClr val="bg1">
                        <a:lumMod val="50000"/>
                      </a:schemeClr>
                    </a:solidFill>
                    <a:latin typeface="Arial" charset="0"/>
                  </a:rPr>
                  <a:t>ACTIVATED</a:t>
                </a:r>
                <a:endParaRPr kumimoji="0" lang="en-US" sz="6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97" name="Group 96"/>
            <p:cNvGrpSpPr/>
            <p:nvPr/>
          </p:nvGrpSpPr>
          <p:grpSpPr>
            <a:xfrm>
              <a:off x="5999407" y="1123563"/>
              <a:ext cx="1269388" cy="680693"/>
              <a:chOff x="5999407" y="1123563"/>
              <a:chExt cx="1269388" cy="680693"/>
            </a:xfrm>
          </p:grpSpPr>
          <p:grpSp>
            <p:nvGrpSpPr>
              <p:cNvPr id="17" name="Group 16"/>
              <p:cNvGrpSpPr/>
              <p:nvPr/>
            </p:nvGrpSpPr>
            <p:grpSpPr>
              <a:xfrm>
                <a:off x="5999407" y="1172074"/>
                <a:ext cx="1269388" cy="632182"/>
                <a:chOff x="2809865" y="1304058"/>
                <a:chExt cx="1269388" cy="632182"/>
              </a:xfrm>
            </p:grpSpPr>
            <p:grpSp>
              <p:nvGrpSpPr>
                <p:cNvPr id="348" name="Group 347"/>
                <p:cNvGrpSpPr/>
                <p:nvPr/>
              </p:nvGrpSpPr>
              <p:grpSpPr>
                <a:xfrm>
                  <a:off x="2918478" y="1304058"/>
                  <a:ext cx="753425" cy="575173"/>
                  <a:chOff x="589079" y="1968771"/>
                  <a:chExt cx="753425" cy="575173"/>
                </a:xfrm>
              </p:grpSpPr>
              <p:sp>
                <p:nvSpPr>
                  <p:cNvPr id="274" name="Hexagon 273"/>
                  <p:cNvSpPr>
                    <a:spLocks noChangeAspect="1"/>
                  </p:cNvSpPr>
                  <p:nvPr/>
                </p:nvSpPr>
                <p:spPr bwMode="auto">
                  <a:xfrm>
                    <a:off x="589079" y="1968771"/>
                    <a:ext cx="720000" cy="575173"/>
                  </a:xfrm>
                  <a:prstGeom prst="hexagon">
                    <a:avLst/>
                  </a:prstGeom>
                  <a:ln w="34925">
                    <a:solidFill>
                      <a:srgbClr val="FFFFFF"/>
                    </a:solidFill>
                    <a:headEnd type="none" w="med" len="med"/>
                    <a:tailEnd type="none" w="med" len="med"/>
                  </a:ln>
                  <a:effectLst>
                    <a:outerShdw blurRad="317500" dir="2700000" algn="ctr">
                      <a:srgbClr val="000000">
                        <a:alpha val="43000"/>
                      </a:srgbClr>
                    </a:outerShdw>
                  </a:effectLst>
                  <a:scene3d>
                    <a:camera prst="perspectiveFront" fov="2700000">
                      <a:rot lat="19086000" lon="19067999" rev="3108000"/>
                    </a:camera>
                    <a:lightRig rig="threePt" dir="t">
                      <a:rot lat="0" lon="0" rev="0"/>
                    </a:lightRig>
                  </a:scene3d>
                  <a:sp3d extrusionH="38100" prstMaterial="clear">
                    <a:bevelT w="260350" h="50800" prst="softRound"/>
                    <a:bevelB prst="softRound"/>
                  </a:sp3d>
                  <a:extLst/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1042988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1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75" name="Rectangle 274"/>
                  <p:cNvSpPr/>
                  <p:nvPr/>
                </p:nvSpPr>
                <p:spPr bwMode="auto">
                  <a:xfrm>
                    <a:off x="623970" y="2154965"/>
                    <a:ext cx="718534" cy="161754"/>
                  </a:xfrm>
                  <a:prstGeom prst="rect">
                    <a:avLst/>
                  </a:prstGeom>
                  <a:noFill/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scene3d>
                    <a:camera prst="perspectiveRelaxed"/>
                    <a:lightRig rig="threePt" dir="t"/>
                  </a:scene3d>
                  <a:ex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1042988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fr-FR" sz="1000" b="1" dirty="0" err="1" smtClean="0">
                        <a:latin typeface="Arial" charset="0"/>
                      </a:rPr>
                      <a:t>Movie</a:t>
                    </a:r>
                    <a:endParaRPr kumimoji="0" lang="en-US" sz="10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sp>
              <p:nvSpPr>
                <p:cNvPr id="398" name="Rectangle 397"/>
                <p:cNvSpPr/>
                <p:nvPr/>
              </p:nvSpPr>
              <p:spPr bwMode="auto">
                <a:xfrm rot="480000">
                  <a:off x="2809865" y="1713508"/>
                  <a:ext cx="1269388" cy="222732"/>
                </a:xfrm>
                <a:prstGeom prst="rect">
                  <a:avLst/>
                </a:prstGeom>
                <a:no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isometricRightUp"/>
                  <a:lightRig rig="threePt" dir="t"/>
                </a:scene3d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1042988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fr-FR" sz="600" dirty="0" smtClean="0">
                      <a:solidFill>
                        <a:schemeClr val="bg1">
                          <a:lumMod val="50000"/>
                        </a:schemeClr>
                      </a:solidFill>
                      <a:latin typeface="Arial" charset="0"/>
                    </a:rPr>
                    <a:t>ACTIVATED</a:t>
                  </a:r>
                  <a:endParaRPr kumimoji="0" lang="en-US" sz="600" b="0" i="0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latin typeface="Arial" charset="0"/>
                  </a:endParaRPr>
                </a:p>
              </p:txBody>
            </p:sp>
          </p:grpSp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14" cstate="email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tretch>
                <a:fillRect/>
              </a:stretch>
            </p:blipFill>
            <p:spPr>
              <a:xfrm>
                <a:off x="6363213" y="1123563"/>
                <a:ext cx="209611" cy="209611"/>
              </a:xfrm>
              <a:prstGeom prst="rect">
                <a:avLst/>
              </a:prstGeom>
            </p:spPr>
          </p:pic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5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tretch>
                <a:fillRect/>
              </a:stretch>
            </p:blipFill>
            <p:spPr>
              <a:xfrm>
                <a:off x="6248728" y="1357021"/>
                <a:ext cx="452987" cy="80898"/>
              </a:xfrm>
              <a:prstGeom prst="rect">
                <a:avLst/>
              </a:prstGeom>
            </p:spPr>
          </p:pic>
        </p:grp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 rot="5400000">
              <a:off x="8241843" y="1761809"/>
              <a:ext cx="235055" cy="235055"/>
            </a:xfrm>
            <a:prstGeom prst="rect">
              <a:avLst/>
            </a:prstGeom>
          </p:spPr>
        </p:pic>
        <p:pic>
          <p:nvPicPr>
            <p:cNvPr id="181" name="Picture 180"/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7054111" y="2089289"/>
              <a:ext cx="209611" cy="209611"/>
            </a:xfrm>
            <a:prstGeom prst="rect">
              <a:avLst/>
            </a:prstGeom>
          </p:spPr>
        </p:pic>
        <p:grpSp>
          <p:nvGrpSpPr>
            <p:cNvPr id="93" name="Group 92"/>
            <p:cNvGrpSpPr/>
            <p:nvPr/>
          </p:nvGrpSpPr>
          <p:grpSpPr>
            <a:xfrm>
              <a:off x="6675421" y="1970212"/>
              <a:ext cx="1269388" cy="728522"/>
              <a:chOff x="6675421" y="1970212"/>
              <a:chExt cx="1269388" cy="728522"/>
            </a:xfrm>
          </p:grpSpPr>
          <p:grpSp>
            <p:nvGrpSpPr>
              <p:cNvPr id="16" name="Group 15"/>
              <p:cNvGrpSpPr/>
              <p:nvPr/>
            </p:nvGrpSpPr>
            <p:grpSpPr>
              <a:xfrm>
                <a:off x="6675421" y="2027333"/>
                <a:ext cx="1269388" cy="671401"/>
                <a:chOff x="1377667" y="2324656"/>
                <a:chExt cx="1269388" cy="671401"/>
              </a:xfrm>
            </p:grpSpPr>
            <p:grpSp>
              <p:nvGrpSpPr>
                <p:cNvPr id="370" name="Group 369"/>
                <p:cNvGrpSpPr/>
                <p:nvPr/>
              </p:nvGrpSpPr>
              <p:grpSpPr>
                <a:xfrm>
                  <a:off x="1456262" y="2324656"/>
                  <a:ext cx="729229" cy="626400"/>
                  <a:chOff x="1456262" y="2324656"/>
                  <a:chExt cx="729229" cy="626400"/>
                </a:xfrm>
              </p:grpSpPr>
              <p:sp>
                <p:nvSpPr>
                  <p:cNvPr id="160" name="Hexagon 159"/>
                  <p:cNvSpPr>
                    <a:spLocks noChangeAspect="1"/>
                  </p:cNvSpPr>
                  <p:nvPr/>
                </p:nvSpPr>
                <p:spPr bwMode="auto">
                  <a:xfrm>
                    <a:off x="1456262" y="2324656"/>
                    <a:ext cx="720000" cy="626400"/>
                  </a:xfrm>
                  <a:prstGeom prst="hexagon">
                    <a:avLst/>
                  </a:prstGeom>
                  <a:ln w="34925">
                    <a:solidFill>
                      <a:srgbClr val="FFFFFF"/>
                    </a:solidFill>
                    <a:headEnd type="none" w="med" len="med"/>
                    <a:tailEnd type="none" w="med" len="med"/>
                  </a:ln>
                  <a:effectLst>
                    <a:outerShdw blurRad="317500" dir="2700000" algn="ctr">
                      <a:srgbClr val="000000">
                        <a:alpha val="43000"/>
                      </a:srgbClr>
                    </a:outerShdw>
                  </a:effectLst>
                  <a:scene3d>
                    <a:camera prst="perspectiveFront" fov="2700000">
                      <a:rot lat="19086000" lon="19067999" rev="3108000"/>
                    </a:camera>
                    <a:lightRig rig="threePt" dir="t">
                      <a:rot lat="0" lon="0" rev="0"/>
                    </a:lightRig>
                  </a:scene3d>
                  <a:sp3d extrusionH="38100" prstMaterial="clear">
                    <a:bevelT w="260350" h="50800" prst="softRound"/>
                    <a:bevelB prst="softRound"/>
                  </a:sp3d>
                  <a:extLst/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1042988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1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67" name="Rectangle 366"/>
                  <p:cNvSpPr/>
                  <p:nvPr/>
                </p:nvSpPr>
                <p:spPr bwMode="auto">
                  <a:xfrm>
                    <a:off x="1481077" y="2538676"/>
                    <a:ext cx="704414" cy="156741"/>
                  </a:xfrm>
                  <a:prstGeom prst="rect">
                    <a:avLst/>
                  </a:prstGeom>
                  <a:noFill/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scene3d>
                    <a:camera prst="perspectiveRelaxed"/>
                    <a:lightRig rig="threePt" dir="t"/>
                  </a:scene3d>
                  <a:ex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1042988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fr-FR" sz="800" b="1" dirty="0" smtClean="0">
                        <a:latin typeface="Arial" charset="0"/>
                      </a:rPr>
                      <a:t>Streaming</a:t>
                    </a:r>
                  </a:p>
                  <a:p>
                    <a:pPr marL="0" marR="0" indent="0" algn="ctr" defTabSz="1042988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fr-FR" sz="800" b="1" i="0" u="none" strike="noStrike" cap="none" normalizeH="0" baseline="0" dirty="0" err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rPr>
                      <a:t>Movie</a:t>
                    </a:r>
                    <a:endParaRPr kumimoji="0" lang="en-US" sz="8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sp>
              <p:nvSpPr>
                <p:cNvPr id="416" name="Rectangle 415"/>
                <p:cNvSpPr/>
                <p:nvPr/>
              </p:nvSpPr>
              <p:spPr bwMode="auto">
                <a:xfrm rot="480000">
                  <a:off x="1377667" y="2773325"/>
                  <a:ext cx="1269388" cy="222732"/>
                </a:xfrm>
                <a:prstGeom prst="rect">
                  <a:avLst/>
                </a:prstGeom>
                <a:no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isometricRightUp"/>
                  <a:lightRig rig="threePt" dir="t"/>
                </a:scene3d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1042988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fr-FR" sz="600" dirty="0" smtClean="0">
                      <a:solidFill>
                        <a:schemeClr val="bg1">
                          <a:lumMod val="50000"/>
                        </a:schemeClr>
                      </a:solidFill>
                      <a:latin typeface="Arial" charset="0"/>
                    </a:rPr>
                    <a:t>ACTIVATED</a:t>
                  </a:r>
                  <a:endParaRPr kumimoji="0" lang="en-US" sz="600" b="0" i="0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latin typeface="Arial" charset="0"/>
                  </a:endParaRPr>
                </a:p>
              </p:txBody>
            </p:sp>
          </p:grpSp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15" cstate="email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tretch>
                <a:fillRect/>
              </a:stretch>
            </p:blipFill>
            <p:spPr>
              <a:xfrm>
                <a:off x="6903968" y="1970212"/>
                <a:ext cx="487681" cy="487681"/>
              </a:xfrm>
              <a:prstGeom prst="rect">
                <a:avLst/>
              </a:prstGeom>
            </p:spPr>
          </p:pic>
        </p:grpSp>
        <p:pic>
          <p:nvPicPr>
            <p:cNvPr id="182" name="Picture 181"/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8246982" y="1588084"/>
              <a:ext cx="209611" cy="209611"/>
            </a:xfrm>
            <a:prstGeom prst="rect">
              <a:avLst/>
            </a:prstGeom>
          </p:spPr>
        </p:pic>
        <p:grpSp>
          <p:nvGrpSpPr>
            <p:cNvPr id="261" name="Group 260"/>
            <p:cNvGrpSpPr/>
            <p:nvPr/>
          </p:nvGrpSpPr>
          <p:grpSpPr>
            <a:xfrm>
              <a:off x="7092828" y="848037"/>
              <a:ext cx="1269388" cy="632182"/>
              <a:chOff x="2809865" y="1304058"/>
              <a:chExt cx="1269388" cy="632182"/>
            </a:xfrm>
          </p:grpSpPr>
          <p:grpSp>
            <p:nvGrpSpPr>
              <p:cNvPr id="262" name="Group 261"/>
              <p:cNvGrpSpPr/>
              <p:nvPr/>
            </p:nvGrpSpPr>
            <p:grpSpPr>
              <a:xfrm>
                <a:off x="2918478" y="1304058"/>
                <a:ext cx="720000" cy="575173"/>
                <a:chOff x="589079" y="1968771"/>
                <a:chExt cx="720000" cy="575173"/>
              </a:xfrm>
            </p:grpSpPr>
            <p:sp>
              <p:nvSpPr>
                <p:cNvPr id="264" name="Hexagon 263"/>
                <p:cNvSpPr>
                  <a:spLocks noChangeAspect="1"/>
                </p:cNvSpPr>
                <p:nvPr/>
              </p:nvSpPr>
              <p:spPr bwMode="auto">
                <a:xfrm>
                  <a:off x="589079" y="1968771"/>
                  <a:ext cx="720000" cy="575173"/>
                </a:xfrm>
                <a:prstGeom prst="hexagon">
                  <a:avLst/>
                </a:prstGeom>
                <a:ln w="34925">
                  <a:solidFill>
                    <a:srgbClr val="FFFFFF"/>
                  </a:solidFill>
                  <a:headEnd type="none" w="med" len="med"/>
                  <a:tailEnd type="none" w="med" len="med"/>
                </a:ln>
                <a:effectLst>
                  <a:outerShdw blurRad="317500" dir="2700000" algn="ctr">
                    <a:srgbClr val="000000">
                      <a:alpha val="43000"/>
                    </a:srgbClr>
                  </a:outerShdw>
                </a:effectLst>
                <a:scene3d>
                  <a:camera prst="perspectiveFront" fov="2700000">
                    <a:rot lat="19086000" lon="19067999" rev="3108000"/>
                  </a:camera>
                  <a:lightRig rig="threePt" dir="t">
                    <a:rot lat="0" lon="0" rev="0"/>
                  </a:lightRig>
                </a:scene3d>
                <a:sp3d extrusionH="38100" prstMaterial="clear">
                  <a:bevelT w="260350" h="50800" prst="softRound"/>
                  <a:bevelB prst="softRound"/>
                </a:sp3d>
                <a:extLst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1042988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1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65" name="Rectangle 264"/>
                <p:cNvSpPr/>
                <p:nvPr/>
              </p:nvSpPr>
              <p:spPr bwMode="auto">
                <a:xfrm>
                  <a:off x="589812" y="2163420"/>
                  <a:ext cx="718534" cy="161754"/>
                </a:xfrm>
                <a:prstGeom prst="rect">
                  <a:avLst/>
                </a:prstGeom>
                <a:no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perspectiveRelaxed"/>
                  <a:lightRig rig="threePt" dir="t"/>
                </a:scene3d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1042988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800" b="1" dirty="0" smtClean="0">
                      <a:latin typeface="Arial" charset="0"/>
                    </a:rPr>
                    <a:t>GALARY</a:t>
                  </a:r>
                </a:p>
                <a:p>
                  <a:pPr marL="0" marR="0" indent="0" algn="ctr" defTabSz="1042988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8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sp>
            <p:nvSpPr>
              <p:cNvPr id="263" name="Rectangle 262"/>
              <p:cNvSpPr/>
              <p:nvPr/>
            </p:nvSpPr>
            <p:spPr bwMode="auto">
              <a:xfrm rot="480000">
                <a:off x="2809865" y="1713508"/>
                <a:ext cx="1269388" cy="222732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isometricRightUp"/>
                <a:lightRig rig="threePt" dir="t"/>
              </a:scene3d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1042988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fr-FR" sz="600" dirty="0" smtClean="0">
                    <a:solidFill>
                      <a:schemeClr val="bg1">
                        <a:lumMod val="50000"/>
                      </a:schemeClr>
                    </a:solidFill>
                    <a:latin typeface="Arial" charset="0"/>
                  </a:rPr>
                  <a:t>ACTIVATED</a:t>
                </a:r>
                <a:endParaRPr kumimoji="0" lang="en-US" sz="6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267" name="Group 266"/>
            <p:cNvGrpSpPr/>
            <p:nvPr/>
          </p:nvGrpSpPr>
          <p:grpSpPr>
            <a:xfrm>
              <a:off x="8090758" y="638356"/>
              <a:ext cx="1269388" cy="620144"/>
              <a:chOff x="2809865" y="1316096"/>
              <a:chExt cx="1269388" cy="620144"/>
            </a:xfrm>
          </p:grpSpPr>
          <p:grpSp>
            <p:nvGrpSpPr>
              <p:cNvPr id="268" name="Group 267"/>
              <p:cNvGrpSpPr/>
              <p:nvPr/>
            </p:nvGrpSpPr>
            <p:grpSpPr>
              <a:xfrm>
                <a:off x="2942720" y="1316096"/>
                <a:ext cx="722291" cy="575173"/>
                <a:chOff x="613321" y="1980809"/>
                <a:chExt cx="722291" cy="575173"/>
              </a:xfrm>
            </p:grpSpPr>
            <p:sp>
              <p:nvSpPr>
                <p:cNvPr id="270" name="Hexagon 269"/>
                <p:cNvSpPr>
                  <a:spLocks noChangeAspect="1"/>
                </p:cNvSpPr>
                <p:nvPr/>
              </p:nvSpPr>
              <p:spPr bwMode="auto">
                <a:xfrm>
                  <a:off x="615612" y="1980809"/>
                  <a:ext cx="720000" cy="575173"/>
                </a:xfrm>
                <a:prstGeom prst="hexagon">
                  <a:avLst/>
                </a:prstGeom>
                <a:ln w="34925">
                  <a:solidFill>
                    <a:srgbClr val="FFFFFF"/>
                  </a:solidFill>
                  <a:headEnd type="none" w="med" len="med"/>
                  <a:tailEnd type="none" w="med" len="med"/>
                </a:ln>
                <a:effectLst>
                  <a:outerShdw blurRad="317500" dir="2700000" algn="ctr">
                    <a:srgbClr val="000000">
                      <a:alpha val="43000"/>
                    </a:srgbClr>
                  </a:outerShdw>
                </a:effectLst>
                <a:scene3d>
                  <a:camera prst="perspectiveFront" fov="2700000">
                    <a:rot lat="19086000" lon="19067999" rev="3108000"/>
                  </a:camera>
                  <a:lightRig rig="threePt" dir="t">
                    <a:rot lat="0" lon="0" rev="0"/>
                  </a:lightRig>
                </a:scene3d>
                <a:sp3d extrusionH="38100" prstMaterial="clear">
                  <a:bevelT w="260350" h="50800" prst="softRound"/>
                  <a:bevelB prst="softRound"/>
                </a:sp3d>
                <a:extLst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1042988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1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71" name="Rectangle 270"/>
                <p:cNvSpPr/>
                <p:nvPr/>
              </p:nvSpPr>
              <p:spPr bwMode="auto">
                <a:xfrm>
                  <a:off x="613321" y="2171151"/>
                  <a:ext cx="718534" cy="161754"/>
                </a:xfrm>
                <a:prstGeom prst="rect">
                  <a:avLst/>
                </a:prstGeom>
                <a:no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perspectiveRelaxed"/>
                  <a:lightRig rig="threePt" dir="t"/>
                </a:scene3d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1042988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800" b="1" dirty="0" smtClean="0">
                      <a:latin typeface="Arial" charset="0"/>
                    </a:rPr>
                    <a:t>Picture editing</a:t>
                  </a:r>
                  <a:endParaRPr kumimoji="0" lang="en-US" sz="8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sp>
            <p:nvSpPr>
              <p:cNvPr id="269" name="Rectangle 268"/>
              <p:cNvSpPr/>
              <p:nvPr/>
            </p:nvSpPr>
            <p:spPr bwMode="auto">
              <a:xfrm rot="480000">
                <a:off x="2809865" y="1713508"/>
                <a:ext cx="1269388" cy="222732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isometricRightUp"/>
                <a:lightRig rig="threePt" dir="t"/>
              </a:scene3d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1042988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fr-FR" sz="600" dirty="0" smtClean="0">
                    <a:solidFill>
                      <a:schemeClr val="bg1">
                        <a:lumMod val="50000"/>
                      </a:schemeClr>
                    </a:solidFill>
                    <a:latin typeface="Arial" charset="0"/>
                  </a:rPr>
                  <a:t>ACTIVATED</a:t>
                </a:r>
                <a:endParaRPr kumimoji="0" lang="en-US" sz="6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Arial" charset="0"/>
                </a:endParaRPr>
              </a:p>
            </p:txBody>
          </p:sp>
        </p:grpSp>
        <p:pic>
          <p:nvPicPr>
            <p:cNvPr id="77" name="Picture 76"/>
            <p:cNvPicPr>
              <a:picLocks noChangeAspect="1"/>
            </p:cNvPicPr>
            <p:nvPr/>
          </p:nvPicPr>
          <p:blipFill rotWithShape="1">
            <a:blip r:embed="rId16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7365803" y="785836"/>
              <a:ext cx="361719" cy="291775"/>
            </a:xfrm>
            <a:prstGeom prst="rect">
              <a:avLst/>
            </a:prstGeom>
          </p:spPr>
        </p:pic>
        <p:pic>
          <p:nvPicPr>
            <p:cNvPr id="82" name="Picture 81"/>
            <p:cNvPicPr>
              <a:picLocks noChangeAspect="1"/>
            </p:cNvPicPr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8359370" y="489539"/>
              <a:ext cx="472211" cy="472211"/>
            </a:xfrm>
            <a:prstGeom prst="rect">
              <a:avLst/>
            </a:prstGeom>
          </p:spPr>
        </p:pic>
      </p:grpSp>
      <p:grpSp>
        <p:nvGrpSpPr>
          <p:cNvPr id="40" name="Group 39"/>
          <p:cNvGrpSpPr/>
          <p:nvPr/>
        </p:nvGrpSpPr>
        <p:grpSpPr>
          <a:xfrm>
            <a:off x="4029932" y="2566969"/>
            <a:ext cx="2493526" cy="2221341"/>
            <a:chOff x="4009184" y="2888516"/>
            <a:chExt cx="2493526" cy="2221341"/>
          </a:xfrm>
        </p:grpSpPr>
        <p:grpSp>
          <p:nvGrpSpPr>
            <p:cNvPr id="79" name="Group 78"/>
            <p:cNvGrpSpPr/>
            <p:nvPr/>
          </p:nvGrpSpPr>
          <p:grpSpPr>
            <a:xfrm>
              <a:off x="5233322" y="3385932"/>
              <a:ext cx="1269388" cy="650430"/>
              <a:chOff x="5038448" y="3358391"/>
              <a:chExt cx="1269388" cy="650430"/>
            </a:xfrm>
          </p:grpSpPr>
          <p:grpSp>
            <p:nvGrpSpPr>
              <p:cNvPr id="208" name="Group 207"/>
              <p:cNvGrpSpPr/>
              <p:nvPr/>
            </p:nvGrpSpPr>
            <p:grpSpPr>
              <a:xfrm>
                <a:off x="5038448" y="3358391"/>
                <a:ext cx="1269388" cy="650430"/>
                <a:chOff x="5815324" y="3369732"/>
                <a:chExt cx="1269388" cy="650430"/>
              </a:xfrm>
            </p:grpSpPr>
            <p:sp>
              <p:nvSpPr>
                <p:cNvPr id="210" name="Hexagon 209"/>
                <p:cNvSpPr>
                  <a:spLocks noChangeAspect="1"/>
                </p:cNvSpPr>
                <p:nvPr/>
              </p:nvSpPr>
              <p:spPr bwMode="auto">
                <a:xfrm>
                  <a:off x="5891905" y="3369732"/>
                  <a:ext cx="720000" cy="626089"/>
                </a:xfrm>
                <a:prstGeom prst="hexagon">
                  <a:avLst/>
                </a:prstGeom>
                <a:ln w="34925">
                  <a:solidFill>
                    <a:srgbClr val="FFFFFF"/>
                  </a:solidFill>
                  <a:headEnd type="none" w="med" len="med"/>
                  <a:tailEnd type="none" w="med" len="med"/>
                </a:ln>
                <a:effectLst>
                  <a:outerShdw blurRad="317500" dir="2700000" algn="ctr">
                    <a:srgbClr val="000000">
                      <a:alpha val="43000"/>
                    </a:srgbClr>
                  </a:outerShdw>
                </a:effectLst>
                <a:scene3d>
                  <a:camera prst="perspectiveFront" fov="2700000">
                    <a:rot lat="19086000" lon="19067999" rev="3108000"/>
                  </a:camera>
                  <a:lightRig rig="threePt" dir="t">
                    <a:rot lat="0" lon="0" rev="0"/>
                  </a:lightRig>
                </a:scene3d>
                <a:sp3d extrusionH="38100" prstMaterial="clear">
                  <a:bevelT w="260350" h="50800" prst="softRound"/>
                  <a:bevelB prst="softRound"/>
                </a:sp3d>
                <a:extLst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1042988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1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11" name="Rectangle 210"/>
                <p:cNvSpPr/>
                <p:nvPr/>
              </p:nvSpPr>
              <p:spPr bwMode="auto">
                <a:xfrm rot="480000">
                  <a:off x="5815324" y="3797430"/>
                  <a:ext cx="1269388" cy="222732"/>
                </a:xfrm>
                <a:prstGeom prst="rect">
                  <a:avLst/>
                </a:prstGeom>
                <a:no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isometricRightUp"/>
                  <a:lightRig rig="threePt" dir="t"/>
                </a:scene3d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1042988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fr-FR" sz="600" dirty="0" smtClean="0">
                      <a:solidFill>
                        <a:schemeClr val="bg1">
                          <a:lumMod val="50000"/>
                        </a:schemeClr>
                      </a:solidFill>
                      <a:latin typeface="Arial" charset="0"/>
                    </a:rPr>
                    <a:t>ACTIVATED</a:t>
                  </a:r>
                  <a:endParaRPr kumimoji="0" lang="en-US" sz="600" b="0" i="0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latin typeface="Arial" charset="0"/>
                  </a:endParaRPr>
                </a:p>
              </p:txBody>
            </p:sp>
          </p:grpSp>
          <p:sp>
            <p:nvSpPr>
              <p:cNvPr id="279" name="Rectangle 278"/>
              <p:cNvSpPr/>
              <p:nvPr/>
            </p:nvSpPr>
            <p:spPr bwMode="auto">
              <a:xfrm>
                <a:off x="5134709" y="3582097"/>
                <a:ext cx="724916" cy="222732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perspectiveRelaxed"/>
                <a:lightRig rig="threePt" dir="t"/>
              </a:scene3d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1042988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sz="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Web browser</a:t>
                </a:r>
                <a:endParaRPr kumimoji="0" lang="en-US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81" name="Group 80"/>
            <p:cNvGrpSpPr/>
            <p:nvPr/>
          </p:nvGrpSpPr>
          <p:grpSpPr>
            <a:xfrm>
              <a:off x="4009184" y="4434917"/>
              <a:ext cx="1269388" cy="674940"/>
              <a:chOff x="3814310" y="4407376"/>
              <a:chExt cx="1269388" cy="674940"/>
            </a:xfrm>
          </p:grpSpPr>
          <p:grpSp>
            <p:nvGrpSpPr>
              <p:cNvPr id="196" name="Group 195"/>
              <p:cNvGrpSpPr/>
              <p:nvPr/>
            </p:nvGrpSpPr>
            <p:grpSpPr>
              <a:xfrm>
                <a:off x="3814310" y="4407376"/>
                <a:ext cx="1269388" cy="674940"/>
                <a:chOff x="7084566" y="3885975"/>
                <a:chExt cx="1269388" cy="674940"/>
              </a:xfrm>
            </p:grpSpPr>
            <p:sp>
              <p:nvSpPr>
                <p:cNvPr id="199" name="Hexagon 198"/>
                <p:cNvSpPr>
                  <a:spLocks noChangeAspect="1"/>
                </p:cNvSpPr>
                <p:nvPr/>
              </p:nvSpPr>
              <p:spPr bwMode="auto">
                <a:xfrm>
                  <a:off x="7169048" y="3885975"/>
                  <a:ext cx="720000" cy="626089"/>
                </a:xfrm>
                <a:prstGeom prst="hexagon">
                  <a:avLst/>
                </a:prstGeom>
                <a:ln w="34925">
                  <a:solidFill>
                    <a:srgbClr val="FFFFFF"/>
                  </a:solidFill>
                  <a:headEnd type="none" w="med" len="med"/>
                  <a:tailEnd type="none" w="med" len="med"/>
                </a:ln>
                <a:effectLst>
                  <a:outerShdw blurRad="317500" dir="2700000" algn="ctr">
                    <a:srgbClr val="000000">
                      <a:alpha val="43000"/>
                    </a:srgbClr>
                  </a:outerShdw>
                </a:effectLst>
                <a:scene3d>
                  <a:camera prst="perspectiveFront" fov="2700000">
                    <a:rot lat="19086000" lon="19067999" rev="3108000"/>
                  </a:camera>
                  <a:lightRig rig="threePt" dir="t">
                    <a:rot lat="0" lon="0" rev="0"/>
                  </a:lightRig>
                </a:scene3d>
                <a:sp3d extrusionH="38100" prstMaterial="clear">
                  <a:bevelT w="260350" h="50800" prst="softRound"/>
                  <a:bevelB prst="softRound"/>
                </a:sp3d>
                <a:extLst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1042988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1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98" name="Rectangle 197"/>
                <p:cNvSpPr/>
                <p:nvPr/>
              </p:nvSpPr>
              <p:spPr bwMode="auto">
                <a:xfrm rot="480000">
                  <a:off x="7084566" y="4338183"/>
                  <a:ext cx="1269388" cy="222732"/>
                </a:xfrm>
                <a:prstGeom prst="rect">
                  <a:avLst/>
                </a:prstGeom>
                <a:no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isometricRightUp"/>
                  <a:lightRig rig="threePt" dir="t"/>
                </a:scene3d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1042988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fr-FR" sz="600" dirty="0" smtClean="0">
                      <a:solidFill>
                        <a:schemeClr val="bg1">
                          <a:lumMod val="50000"/>
                        </a:schemeClr>
                      </a:solidFill>
                      <a:latin typeface="Arial" charset="0"/>
                    </a:rPr>
                    <a:t>ACTIVATED</a:t>
                  </a:r>
                  <a:endParaRPr kumimoji="0" lang="en-US" sz="600" b="0" i="0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latin typeface="Arial" charset="0"/>
                  </a:endParaRPr>
                </a:p>
              </p:txBody>
            </p:sp>
          </p:grpSp>
          <p:sp>
            <p:nvSpPr>
              <p:cNvPr id="284" name="Rectangle 283"/>
              <p:cNvSpPr/>
              <p:nvPr/>
            </p:nvSpPr>
            <p:spPr bwMode="auto">
              <a:xfrm>
                <a:off x="3913406" y="4693737"/>
                <a:ext cx="724916" cy="222732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perspectiveRelaxed"/>
                <a:lightRig rig="threePt" dir="t"/>
              </a:scene3d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1042988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sz="8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SOCIAL MEDIA</a:t>
                </a:r>
              </a:p>
            </p:txBody>
          </p:sp>
        </p:grpSp>
        <p:grpSp>
          <p:nvGrpSpPr>
            <p:cNvPr id="78" name="Group 77"/>
            <p:cNvGrpSpPr/>
            <p:nvPr/>
          </p:nvGrpSpPr>
          <p:grpSpPr>
            <a:xfrm>
              <a:off x="5164659" y="4315420"/>
              <a:ext cx="1269388" cy="685889"/>
              <a:chOff x="5259856" y="4111551"/>
              <a:chExt cx="1269388" cy="685889"/>
            </a:xfrm>
          </p:grpSpPr>
          <p:grpSp>
            <p:nvGrpSpPr>
              <p:cNvPr id="201" name="Group 200"/>
              <p:cNvGrpSpPr/>
              <p:nvPr/>
            </p:nvGrpSpPr>
            <p:grpSpPr>
              <a:xfrm>
                <a:off x="5259856" y="4111551"/>
                <a:ext cx="1269388" cy="685889"/>
                <a:chOff x="7123006" y="2963243"/>
                <a:chExt cx="1269388" cy="685889"/>
              </a:xfrm>
            </p:grpSpPr>
            <p:sp>
              <p:nvSpPr>
                <p:cNvPr id="202" name="Hexagon 201"/>
                <p:cNvSpPr>
                  <a:spLocks noChangeAspect="1"/>
                </p:cNvSpPr>
                <p:nvPr/>
              </p:nvSpPr>
              <p:spPr bwMode="auto">
                <a:xfrm>
                  <a:off x="7206187" y="2963243"/>
                  <a:ext cx="720000" cy="626089"/>
                </a:xfrm>
                <a:prstGeom prst="hexagon">
                  <a:avLst/>
                </a:prstGeom>
                <a:ln w="34925">
                  <a:solidFill>
                    <a:srgbClr val="FFFFFF"/>
                  </a:solidFill>
                  <a:headEnd type="none" w="med" len="med"/>
                  <a:tailEnd type="none" w="med" len="med"/>
                </a:ln>
                <a:effectLst>
                  <a:outerShdw blurRad="317500" dir="2700000" algn="ctr">
                    <a:srgbClr val="000000">
                      <a:alpha val="43000"/>
                    </a:srgbClr>
                  </a:outerShdw>
                </a:effectLst>
                <a:scene3d>
                  <a:camera prst="perspectiveFront" fov="2700000">
                    <a:rot lat="19086000" lon="19067999" rev="3108000"/>
                  </a:camera>
                  <a:lightRig rig="threePt" dir="t">
                    <a:rot lat="0" lon="0" rev="0"/>
                  </a:lightRig>
                </a:scene3d>
                <a:sp3d extrusionH="38100" prstMaterial="clear">
                  <a:bevelT w="260350" h="50800" prst="softRound"/>
                  <a:bevelB prst="softRound"/>
                </a:sp3d>
                <a:extLst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1042988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1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05" name="Rectangle 204"/>
                <p:cNvSpPr/>
                <p:nvPr/>
              </p:nvSpPr>
              <p:spPr bwMode="auto">
                <a:xfrm rot="480000">
                  <a:off x="7123006" y="3426400"/>
                  <a:ext cx="1269388" cy="222732"/>
                </a:xfrm>
                <a:prstGeom prst="rect">
                  <a:avLst/>
                </a:prstGeom>
                <a:no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isometricRightUp"/>
                  <a:lightRig rig="threePt" dir="t"/>
                </a:scene3d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1042988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fr-FR" sz="600" dirty="0" smtClean="0">
                      <a:solidFill>
                        <a:schemeClr val="bg1">
                          <a:lumMod val="50000"/>
                        </a:schemeClr>
                      </a:solidFill>
                      <a:latin typeface="Arial" charset="0"/>
                    </a:rPr>
                    <a:t>ACTIVATED</a:t>
                  </a:r>
                  <a:endParaRPr kumimoji="0" lang="en-US" sz="600" b="0" i="0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latin typeface="Arial" charset="0"/>
                  </a:endParaRPr>
                </a:p>
              </p:txBody>
            </p:sp>
          </p:grpSp>
          <p:sp>
            <p:nvSpPr>
              <p:cNvPr id="286" name="Rectangle 285"/>
              <p:cNvSpPr/>
              <p:nvPr/>
            </p:nvSpPr>
            <p:spPr bwMode="auto">
              <a:xfrm>
                <a:off x="5349377" y="4409932"/>
                <a:ext cx="724916" cy="222732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perspectiveRelaxed"/>
                <a:lightRig rig="threePt" dir="t"/>
              </a:scene3d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1042988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sz="8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OUTLOOK</a:t>
                </a:r>
                <a:endParaRPr kumimoji="0" lang="en-US" sz="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4713961" y="2888516"/>
              <a:ext cx="722547" cy="1859446"/>
              <a:chOff x="4713961" y="2888516"/>
              <a:chExt cx="722547" cy="1859446"/>
            </a:xfrm>
          </p:grpSpPr>
          <p:cxnSp>
            <p:nvCxnSpPr>
              <p:cNvPr id="288" name="Straight Connector 287"/>
              <p:cNvCxnSpPr/>
              <p:nvPr/>
            </p:nvCxnSpPr>
            <p:spPr bwMode="auto">
              <a:xfrm flipH="1" flipV="1">
                <a:off x="4823000" y="2888516"/>
                <a:ext cx="613508" cy="1622703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</p:cxnSp>
          <p:cxnSp>
            <p:nvCxnSpPr>
              <p:cNvPr id="302" name="Straight Connector 301"/>
              <p:cNvCxnSpPr>
                <a:stCxn id="199" idx="0"/>
              </p:cNvCxnSpPr>
              <p:nvPr/>
            </p:nvCxnSpPr>
            <p:spPr bwMode="auto">
              <a:xfrm flipV="1">
                <a:off x="4813666" y="4317973"/>
                <a:ext cx="547761" cy="429989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</p:cxnSp>
          <p:cxnSp>
            <p:nvCxnSpPr>
              <p:cNvPr id="301" name="Straight Connector 300"/>
              <p:cNvCxnSpPr/>
              <p:nvPr/>
            </p:nvCxnSpPr>
            <p:spPr bwMode="auto">
              <a:xfrm>
                <a:off x="4723087" y="3522212"/>
                <a:ext cx="12761" cy="362064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</p:cxnSp>
          <p:cxnSp>
            <p:nvCxnSpPr>
              <p:cNvPr id="296" name="Straight Connector 295"/>
              <p:cNvCxnSpPr/>
              <p:nvPr/>
            </p:nvCxnSpPr>
            <p:spPr bwMode="auto">
              <a:xfrm>
                <a:off x="5252483" y="3334243"/>
                <a:ext cx="173351" cy="251986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</p:cxnSp>
          <p:cxnSp>
            <p:nvCxnSpPr>
              <p:cNvPr id="295" name="Straight Connector 294"/>
              <p:cNvCxnSpPr/>
              <p:nvPr/>
            </p:nvCxnSpPr>
            <p:spPr bwMode="auto">
              <a:xfrm>
                <a:off x="4967592" y="3311141"/>
                <a:ext cx="299229" cy="25851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</p:cxnSp>
          <p:cxnSp>
            <p:nvCxnSpPr>
              <p:cNvPr id="298" name="Straight Connector 297"/>
              <p:cNvCxnSpPr/>
              <p:nvPr/>
            </p:nvCxnSpPr>
            <p:spPr bwMode="auto">
              <a:xfrm flipV="1">
                <a:off x="4713961" y="3400532"/>
                <a:ext cx="301650" cy="123596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</p:cxnSp>
        </p:grpSp>
        <p:grpSp>
          <p:nvGrpSpPr>
            <p:cNvPr id="92" name="Group 91"/>
            <p:cNvGrpSpPr/>
            <p:nvPr/>
          </p:nvGrpSpPr>
          <p:grpSpPr>
            <a:xfrm>
              <a:off x="4345840" y="3605897"/>
              <a:ext cx="1269388" cy="783562"/>
              <a:chOff x="4345840" y="3605897"/>
              <a:chExt cx="1269388" cy="783562"/>
            </a:xfrm>
          </p:grpSpPr>
          <p:grpSp>
            <p:nvGrpSpPr>
              <p:cNvPr id="80" name="Group 79"/>
              <p:cNvGrpSpPr/>
              <p:nvPr/>
            </p:nvGrpSpPr>
            <p:grpSpPr>
              <a:xfrm>
                <a:off x="4345840" y="3701632"/>
                <a:ext cx="1269388" cy="687827"/>
                <a:chOff x="4150966" y="3674091"/>
                <a:chExt cx="1269388" cy="687827"/>
              </a:xfrm>
            </p:grpSpPr>
            <p:grpSp>
              <p:nvGrpSpPr>
                <p:cNvPr id="192" name="Group 191"/>
                <p:cNvGrpSpPr/>
                <p:nvPr/>
              </p:nvGrpSpPr>
              <p:grpSpPr>
                <a:xfrm>
                  <a:off x="4150966" y="3674091"/>
                  <a:ext cx="1269388" cy="687827"/>
                  <a:chOff x="5402332" y="4193042"/>
                  <a:chExt cx="1269388" cy="687827"/>
                </a:xfrm>
              </p:grpSpPr>
              <p:sp>
                <p:nvSpPr>
                  <p:cNvPr id="193" name="Hexagon 192"/>
                  <p:cNvSpPr>
                    <a:spLocks noChangeAspect="1"/>
                  </p:cNvSpPr>
                  <p:nvPr/>
                </p:nvSpPr>
                <p:spPr bwMode="auto">
                  <a:xfrm>
                    <a:off x="5486464" y="4193042"/>
                    <a:ext cx="720000" cy="626089"/>
                  </a:xfrm>
                  <a:prstGeom prst="hexagon">
                    <a:avLst/>
                  </a:prstGeom>
                  <a:ln w="34925">
                    <a:solidFill>
                      <a:srgbClr val="FFFFFF"/>
                    </a:solidFill>
                    <a:headEnd type="none" w="med" len="med"/>
                    <a:tailEnd type="none" w="med" len="med"/>
                  </a:ln>
                  <a:effectLst>
                    <a:outerShdw blurRad="317500" dir="2700000" algn="ctr">
                      <a:srgbClr val="000000">
                        <a:alpha val="43000"/>
                      </a:srgbClr>
                    </a:outerShdw>
                  </a:effectLst>
                  <a:scene3d>
                    <a:camera prst="perspectiveFront" fov="2700000">
                      <a:rot lat="19086000" lon="19067999" rev="3108000"/>
                    </a:camera>
                    <a:lightRig rig="threePt" dir="t">
                      <a:rot lat="0" lon="0" rev="0"/>
                    </a:lightRig>
                  </a:scene3d>
                  <a:sp3d extrusionH="38100" prstMaterial="clear">
                    <a:bevelT w="260350" h="50800" prst="softRound"/>
                    <a:bevelB prst="softRound"/>
                  </a:sp3d>
                  <a:extLst/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1042988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1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95" name="Rectangle 194"/>
                  <p:cNvSpPr/>
                  <p:nvPr/>
                </p:nvSpPr>
                <p:spPr bwMode="auto">
                  <a:xfrm rot="480000">
                    <a:off x="5402332" y="4658137"/>
                    <a:ext cx="1269388" cy="222732"/>
                  </a:xfrm>
                  <a:prstGeom prst="rect">
                    <a:avLst/>
                  </a:prstGeom>
                  <a:noFill/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scene3d>
                    <a:camera prst="isometricRightUp"/>
                    <a:lightRig rig="threePt" dir="t"/>
                  </a:scene3d>
                  <a:ex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1042988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fr-FR" sz="60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Arial" charset="0"/>
                      </a:rPr>
                      <a:t>ACTIVATED</a:t>
                    </a:r>
                    <a:endParaRPr kumimoji="0" lang="en-US" sz="600" b="0" i="0" u="none" strike="noStrike" cap="none" normalizeH="0" baseline="0" dirty="0" smtClean="0">
                      <a:ln>
                        <a:noFill/>
                      </a:ln>
                      <a:solidFill>
                        <a:schemeClr val="bg1">
                          <a:lumMod val="50000"/>
                        </a:schemeClr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sp>
              <p:nvSpPr>
                <p:cNvPr id="281" name="Rectangle 280"/>
                <p:cNvSpPr/>
                <p:nvPr/>
              </p:nvSpPr>
              <p:spPr bwMode="auto">
                <a:xfrm>
                  <a:off x="4265892" y="3905741"/>
                  <a:ext cx="724916" cy="222732"/>
                </a:xfrm>
                <a:prstGeom prst="rect">
                  <a:avLst/>
                </a:prstGeom>
                <a:no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perspectiveRelaxed"/>
                  <a:lightRig rig="threePt" dir="t"/>
                </a:scene3d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1042988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fr-FR" sz="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rPr>
                    <a:t>App </a:t>
                  </a:r>
                  <a:r>
                    <a:rPr kumimoji="0" lang="fr-FR" sz="800" b="0" i="0" u="none" strike="noStrike" cap="none" normalizeH="0" baseline="0" dirty="0" err="1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rPr>
                    <a:t>download</a:t>
                  </a:r>
                  <a:endParaRPr kumimoji="0" lang="en-US" sz="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pic>
            <p:nvPicPr>
              <p:cNvPr id="73" name="Picture 72"/>
              <p:cNvPicPr>
                <a:picLocks noChangeAspect="1"/>
              </p:cNvPicPr>
              <p:nvPr/>
            </p:nvPicPr>
            <p:blipFill>
              <a:blip r:embed="rId18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tretch>
                <a:fillRect/>
              </a:stretch>
            </p:blipFill>
            <p:spPr>
              <a:xfrm>
                <a:off x="4591860" y="3605897"/>
                <a:ext cx="420731" cy="420731"/>
              </a:xfrm>
              <a:prstGeom prst="rect">
                <a:avLst/>
              </a:prstGeom>
            </p:spPr>
          </p:pic>
        </p:grpSp>
        <p:pic>
          <p:nvPicPr>
            <p:cNvPr id="74" name="Picture 73"/>
            <p:cNvPicPr>
              <a:picLocks noChangeAspect="1"/>
            </p:cNvPicPr>
            <p:nvPr/>
          </p:nvPicPr>
          <p:blipFill>
            <a:blip r:embed="rId19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5492310" y="3277589"/>
              <a:ext cx="397501" cy="397501"/>
            </a:xfrm>
            <a:prstGeom prst="rect">
              <a:avLst/>
            </a:prstGeom>
          </p:spPr>
        </p:pic>
        <p:pic>
          <p:nvPicPr>
            <p:cNvPr id="86" name="Picture 85"/>
            <p:cNvPicPr>
              <a:picLocks noChangeAspect="1"/>
            </p:cNvPicPr>
            <p:nvPr/>
          </p:nvPicPr>
          <p:blipFill>
            <a:blip r:embed="rId20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4209030" y="4352674"/>
              <a:ext cx="445185" cy="445185"/>
            </a:xfrm>
            <a:prstGeom prst="rect">
              <a:avLst/>
            </a:prstGeom>
          </p:spPr>
        </p:pic>
        <p:pic>
          <p:nvPicPr>
            <p:cNvPr id="90" name="Picture 89"/>
            <p:cNvPicPr>
              <a:picLocks noChangeAspect="1"/>
            </p:cNvPicPr>
            <p:nvPr/>
          </p:nvPicPr>
          <p:blipFill>
            <a:blip r:embed="rId21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5431808" y="4252977"/>
              <a:ext cx="360766" cy="360766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6600533" y="2703952"/>
            <a:ext cx="2759627" cy="2075366"/>
            <a:chOff x="6579785" y="3025499"/>
            <a:chExt cx="2759627" cy="2075366"/>
          </a:xfrm>
        </p:grpSpPr>
        <p:sp>
          <p:nvSpPr>
            <p:cNvPr id="226" name="Hexagon 225"/>
            <p:cNvSpPr>
              <a:spLocks noChangeAspect="1"/>
            </p:cNvSpPr>
            <p:nvPr/>
          </p:nvSpPr>
          <p:spPr bwMode="auto">
            <a:xfrm>
              <a:off x="6652634" y="4424269"/>
              <a:ext cx="720000" cy="626400"/>
            </a:xfrm>
            <a:prstGeom prst="hexagon">
              <a:avLst/>
            </a:prstGeom>
            <a:ln w="34925">
              <a:solidFill>
                <a:srgbClr val="FFFFFF"/>
              </a:solidFill>
              <a:headEnd type="none" w="med" len="med"/>
              <a:tailEnd type="none" w="med" len="med"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cene3d>
              <a:camera prst="perspectiveFront" fov="2700000">
                <a:rot lat="19086000" lon="19067999" rev="3108000"/>
              </a:camera>
              <a:lightRig rig="threePt" dir="t">
                <a:rot lat="0" lon="0" rev="0"/>
              </a:lightRig>
            </a:scene3d>
            <a:sp3d extrusionH="38100" prstMaterial="clear">
              <a:bevelT w="260350" h="50800" prst="softRound"/>
              <a:bevelB prst="softRound"/>
            </a:sp3d>
            <a:ex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429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7" name="Rectangle 226"/>
            <p:cNvSpPr/>
            <p:nvPr/>
          </p:nvSpPr>
          <p:spPr bwMode="auto">
            <a:xfrm rot="480000">
              <a:off x="6579785" y="4878133"/>
              <a:ext cx="1269388" cy="222732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isometricRightUp"/>
              <a:lightRig rig="threePt" dir="t"/>
            </a:scene3d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10429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fr-FR" sz="600" dirty="0" smtClean="0">
                  <a:solidFill>
                    <a:schemeClr val="bg1">
                      <a:lumMod val="50000"/>
                    </a:schemeClr>
                  </a:solidFill>
                  <a:latin typeface="Arial" charset="0"/>
                </a:rPr>
                <a:t>ACTIVATED</a:t>
              </a:r>
              <a:endParaRPr kumimoji="0" lang="en-US" sz="6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charset="0"/>
              </a:endParaRPr>
            </a:p>
          </p:txBody>
        </p:sp>
        <p:grpSp>
          <p:nvGrpSpPr>
            <p:cNvPr id="481" name="Group 480"/>
            <p:cNvGrpSpPr/>
            <p:nvPr/>
          </p:nvGrpSpPr>
          <p:grpSpPr>
            <a:xfrm>
              <a:off x="6986289" y="3869104"/>
              <a:ext cx="1269388" cy="676596"/>
              <a:chOff x="6910791" y="2460484"/>
              <a:chExt cx="1269388" cy="676596"/>
            </a:xfrm>
          </p:grpSpPr>
          <p:sp>
            <p:nvSpPr>
              <p:cNvPr id="436" name="Hexagon 435"/>
              <p:cNvSpPr>
                <a:spLocks noChangeAspect="1"/>
              </p:cNvSpPr>
              <p:nvPr/>
            </p:nvSpPr>
            <p:spPr bwMode="auto">
              <a:xfrm>
                <a:off x="6983640" y="2460484"/>
                <a:ext cx="720000" cy="626400"/>
              </a:xfrm>
              <a:prstGeom prst="hexagon">
                <a:avLst/>
              </a:prstGeom>
              <a:ln w="34925">
                <a:solidFill>
                  <a:srgbClr val="FFFFFF"/>
                </a:solidFill>
                <a:headEnd type="none" w="med" len="med"/>
                <a:tailEnd type="none" w="med" len="med"/>
              </a:ln>
              <a:effectLst>
                <a:outerShdw blurRad="317500" dir="2700000" algn="ctr">
                  <a:srgbClr val="000000">
                    <a:alpha val="43000"/>
                  </a:srgbClr>
                </a:outerShdw>
              </a:effectLst>
              <a:scene3d>
                <a:camera prst="perspectiveFront" fov="2700000">
                  <a:rot lat="19086000" lon="19067999" rev="3108000"/>
                </a:camera>
                <a:lightRig rig="threePt" dir="t">
                  <a:rot lat="0" lon="0" rev="0"/>
                </a:lightRig>
              </a:scene3d>
              <a:sp3d extrusionH="38100" prstMaterial="clear">
                <a:bevelT w="260350" h="50800" prst="softRound"/>
                <a:bevelB prst="softRound"/>
              </a:sp3d>
              <a:extLst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1042988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37" name="Rectangle 436"/>
              <p:cNvSpPr/>
              <p:nvPr/>
            </p:nvSpPr>
            <p:spPr bwMode="auto">
              <a:xfrm>
                <a:off x="6983928" y="2693956"/>
                <a:ext cx="724916" cy="222732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perspectiveRelaxed"/>
                <a:lightRig rig="threePt" dir="t"/>
              </a:scene3d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1042988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sz="8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GAMING</a:t>
                </a:r>
                <a:endParaRPr kumimoji="0" lang="en-US" sz="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78" name="Rectangle 477"/>
              <p:cNvSpPr/>
              <p:nvPr/>
            </p:nvSpPr>
            <p:spPr bwMode="auto">
              <a:xfrm rot="480000">
                <a:off x="6910791" y="2914348"/>
                <a:ext cx="1269388" cy="222732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isometricRightUp"/>
                <a:lightRig rig="threePt" dir="t"/>
              </a:scene3d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1042988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fr-FR" sz="600" dirty="0" smtClean="0">
                    <a:solidFill>
                      <a:schemeClr val="bg1">
                        <a:lumMod val="50000"/>
                      </a:schemeClr>
                    </a:solidFill>
                    <a:latin typeface="Arial" charset="0"/>
                  </a:rPr>
                  <a:t>ACTIVATED</a:t>
                </a:r>
                <a:endParaRPr kumimoji="0" lang="en-US" sz="6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480" name="Group 479"/>
            <p:cNvGrpSpPr/>
            <p:nvPr/>
          </p:nvGrpSpPr>
          <p:grpSpPr>
            <a:xfrm>
              <a:off x="8070024" y="3774674"/>
              <a:ext cx="1269388" cy="677458"/>
              <a:chOff x="7655280" y="3170422"/>
              <a:chExt cx="1269388" cy="677458"/>
            </a:xfrm>
          </p:grpSpPr>
          <p:sp>
            <p:nvSpPr>
              <p:cNvPr id="438" name="Hexagon 437"/>
              <p:cNvSpPr>
                <a:spLocks noChangeAspect="1"/>
              </p:cNvSpPr>
              <p:nvPr/>
            </p:nvSpPr>
            <p:spPr bwMode="auto">
              <a:xfrm>
                <a:off x="7724946" y="3170422"/>
                <a:ext cx="720000" cy="626400"/>
              </a:xfrm>
              <a:prstGeom prst="hexagon">
                <a:avLst/>
              </a:prstGeom>
              <a:ln w="34925">
                <a:solidFill>
                  <a:srgbClr val="FFFFFF"/>
                </a:solidFill>
                <a:headEnd type="none" w="med" len="med"/>
                <a:tailEnd type="none" w="med" len="med"/>
              </a:ln>
              <a:effectLst>
                <a:outerShdw blurRad="317500" dir="2700000" algn="ctr">
                  <a:srgbClr val="000000">
                    <a:alpha val="43000"/>
                  </a:srgbClr>
                </a:outerShdw>
              </a:effectLst>
              <a:scene3d>
                <a:camera prst="perspectiveFront" fov="2700000">
                  <a:rot lat="19086000" lon="19067999" rev="3108000"/>
                </a:camera>
                <a:lightRig rig="threePt" dir="t">
                  <a:rot lat="0" lon="0" rev="0"/>
                </a:lightRig>
              </a:scene3d>
              <a:sp3d extrusionH="38100" prstMaterial="clear">
                <a:bevelT w="260350" h="50800" prst="softRound"/>
                <a:bevelB prst="softRound"/>
              </a:sp3d>
              <a:extLst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1042988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39" name="Rectangle 438"/>
              <p:cNvSpPr/>
              <p:nvPr/>
            </p:nvSpPr>
            <p:spPr bwMode="auto">
              <a:xfrm>
                <a:off x="7720497" y="3456484"/>
                <a:ext cx="724916" cy="222732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perspectiveRelaxed"/>
                <a:lightRig rig="threePt" dir="t"/>
              </a:scene3d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1042988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sz="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Speaker</a:t>
                </a:r>
                <a:endParaRPr kumimoji="0" lang="en-US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77" name="Rectangle 476"/>
              <p:cNvSpPr/>
              <p:nvPr/>
            </p:nvSpPr>
            <p:spPr bwMode="auto">
              <a:xfrm rot="480000">
                <a:off x="7655280" y="3625148"/>
                <a:ext cx="1269388" cy="222732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isometricRightUp"/>
                <a:lightRig rig="threePt" dir="t"/>
              </a:scene3d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1042988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fr-FR" sz="600" dirty="0" smtClean="0">
                    <a:solidFill>
                      <a:schemeClr val="bg1">
                        <a:lumMod val="50000"/>
                      </a:schemeClr>
                    </a:solidFill>
                    <a:latin typeface="Arial" charset="0"/>
                  </a:rPr>
                  <a:t>ACTIVATED</a:t>
                </a:r>
                <a:endParaRPr kumimoji="0" lang="en-US" sz="6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479" name="Group 478"/>
            <p:cNvGrpSpPr/>
            <p:nvPr/>
          </p:nvGrpSpPr>
          <p:grpSpPr>
            <a:xfrm>
              <a:off x="7426007" y="3102420"/>
              <a:ext cx="1269388" cy="679466"/>
              <a:chOff x="7972347" y="2434417"/>
              <a:chExt cx="1269388" cy="679466"/>
            </a:xfrm>
          </p:grpSpPr>
          <p:sp>
            <p:nvSpPr>
              <p:cNvPr id="440" name="Hexagon 439"/>
              <p:cNvSpPr>
                <a:spLocks noChangeAspect="1"/>
              </p:cNvSpPr>
              <p:nvPr/>
            </p:nvSpPr>
            <p:spPr bwMode="auto">
              <a:xfrm>
                <a:off x="8060214" y="2434417"/>
                <a:ext cx="720000" cy="626400"/>
              </a:xfrm>
              <a:prstGeom prst="hexagon">
                <a:avLst/>
              </a:prstGeom>
              <a:ln w="34925">
                <a:solidFill>
                  <a:srgbClr val="FFFFFF"/>
                </a:solidFill>
                <a:headEnd type="none" w="med" len="med"/>
                <a:tailEnd type="none" w="med" len="med"/>
              </a:ln>
              <a:effectLst>
                <a:outerShdw blurRad="317500" dir="2700000" algn="ctr">
                  <a:srgbClr val="000000">
                    <a:alpha val="43000"/>
                  </a:srgbClr>
                </a:outerShdw>
              </a:effectLst>
              <a:scene3d>
                <a:camera prst="perspectiveFront" fov="2700000">
                  <a:rot lat="19086000" lon="19067999" rev="3108000"/>
                </a:camera>
                <a:lightRig rig="threePt" dir="t">
                  <a:rot lat="0" lon="0" rev="0"/>
                </a:lightRig>
              </a:scene3d>
              <a:sp3d extrusionH="38100" prstMaterial="clear">
                <a:bevelT w="260350" h="50800" prst="softRound"/>
                <a:bevelB prst="softRound"/>
              </a:sp3d>
              <a:extLst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1042988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41" name="Rectangle 440"/>
              <p:cNvSpPr/>
              <p:nvPr/>
            </p:nvSpPr>
            <p:spPr bwMode="auto">
              <a:xfrm>
                <a:off x="8018999" y="2651913"/>
                <a:ext cx="860951" cy="222732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perspectiveRelaxed"/>
                <a:lightRig rig="threePt" dir="t"/>
              </a:scene3d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1042988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fr-FR" sz="800" b="1" dirty="0" smtClean="0">
                    <a:latin typeface="Arial" charset="0"/>
                  </a:rPr>
                  <a:t>MUSIC PLAYER</a:t>
                </a:r>
              </a:p>
              <a:p>
                <a:pPr marL="0" marR="0" indent="0" algn="ctr" defTabSz="1042988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fr-FR" sz="800" b="1" dirty="0" smtClean="0">
                  <a:latin typeface="Arial" charset="0"/>
                </a:endParaRPr>
              </a:p>
            </p:txBody>
          </p:sp>
          <p:sp>
            <p:nvSpPr>
              <p:cNvPr id="476" name="Rectangle 475"/>
              <p:cNvSpPr/>
              <p:nvPr/>
            </p:nvSpPr>
            <p:spPr bwMode="auto">
              <a:xfrm rot="480000">
                <a:off x="7972347" y="2891151"/>
                <a:ext cx="1269388" cy="222732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isometricRightUp"/>
                <a:lightRig rig="threePt" dir="t"/>
              </a:scene3d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1042988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fr-FR" sz="600" dirty="0" smtClean="0">
                    <a:solidFill>
                      <a:schemeClr val="bg1">
                        <a:lumMod val="50000"/>
                      </a:schemeClr>
                    </a:solidFill>
                    <a:latin typeface="Arial" charset="0"/>
                  </a:rPr>
                  <a:t>ACTIVATED</a:t>
                </a:r>
                <a:endParaRPr kumimoji="0" lang="en-US" sz="6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Arial" charset="0"/>
                </a:endParaRPr>
              </a:p>
            </p:txBody>
          </p:sp>
        </p:grpSp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22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8292518" y="3709199"/>
              <a:ext cx="383285" cy="383285"/>
            </a:xfrm>
            <a:prstGeom prst="rect">
              <a:avLst/>
            </a:prstGeom>
          </p:spPr>
        </p:pic>
        <p:pic>
          <p:nvPicPr>
            <p:cNvPr id="219" name="Picture 218"/>
            <p:cNvPicPr>
              <a:picLocks noChangeAspect="1"/>
            </p:cNvPicPr>
            <p:nvPr/>
          </p:nvPicPr>
          <p:blipFill rotWithShape="1">
            <a:blip r:embed="rId2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7706926" y="3025499"/>
              <a:ext cx="390680" cy="401633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24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7753281" y="3093059"/>
              <a:ext cx="286860" cy="286860"/>
            </a:xfrm>
            <a:prstGeom prst="rect">
              <a:avLst/>
            </a:prstGeom>
          </p:spPr>
        </p:pic>
        <p:pic>
          <p:nvPicPr>
            <p:cNvPr id="220" name="Picture 219"/>
            <p:cNvPicPr>
              <a:picLocks noChangeAspect="1"/>
            </p:cNvPicPr>
            <p:nvPr/>
          </p:nvPicPr>
          <p:blipFill>
            <a:blip r:embed="rId24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8572464" y="3688995"/>
              <a:ext cx="286860" cy="286860"/>
            </a:xfrm>
            <a:prstGeom prst="rect">
              <a:avLst/>
            </a:prstGeom>
          </p:spPr>
        </p:pic>
        <p:grpSp>
          <p:nvGrpSpPr>
            <p:cNvPr id="39" name="Group 38"/>
            <p:cNvGrpSpPr/>
            <p:nvPr/>
          </p:nvGrpSpPr>
          <p:grpSpPr>
            <a:xfrm>
              <a:off x="7186787" y="3750673"/>
              <a:ext cx="467590" cy="467590"/>
              <a:chOff x="6262723" y="3765727"/>
              <a:chExt cx="467590" cy="467590"/>
            </a:xfrm>
          </p:grpSpPr>
          <p:pic>
            <p:nvPicPr>
              <p:cNvPr id="35" name="Picture 34"/>
              <p:cNvPicPr>
                <a:picLocks noChangeAspect="1"/>
              </p:cNvPicPr>
              <p:nvPr/>
            </p:nvPicPr>
            <p:blipFill>
              <a:blip r:embed="rId25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tretch>
                <a:fillRect/>
              </a:stretch>
            </p:blipFill>
            <p:spPr>
              <a:xfrm>
                <a:off x="6262723" y="3765727"/>
                <a:ext cx="467590" cy="467590"/>
              </a:xfrm>
              <a:prstGeom prst="rect">
                <a:avLst/>
              </a:prstGeom>
            </p:spPr>
          </p:pic>
          <p:sp>
            <p:nvSpPr>
              <p:cNvPr id="38" name="Rectangle 37"/>
              <p:cNvSpPr/>
              <p:nvPr/>
            </p:nvSpPr>
            <p:spPr bwMode="auto">
              <a:xfrm>
                <a:off x="6278421" y="3826006"/>
                <a:ext cx="435428" cy="281303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1042988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26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6799701" y="4379722"/>
              <a:ext cx="403051" cy="403051"/>
            </a:xfrm>
            <a:prstGeom prst="rect">
              <a:avLst/>
            </a:prstGeom>
          </p:spPr>
        </p:pic>
        <p:sp>
          <p:nvSpPr>
            <p:cNvPr id="230" name="Rectangle 229"/>
            <p:cNvSpPr/>
            <p:nvPr/>
          </p:nvSpPr>
          <p:spPr bwMode="auto">
            <a:xfrm>
              <a:off x="6667725" y="4646195"/>
              <a:ext cx="724916" cy="222732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perspectiveRelaxed"/>
              <a:lightRig rig="threePt" dir="t"/>
            </a:scene3d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10429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8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Video</a:t>
              </a:r>
              <a:r>
                <a:rPr kumimoji="0" lang="fr-FR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 Camera</a:t>
              </a:r>
              <a:endPara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91" name="Picture 90"/>
            <p:cNvPicPr>
              <a:picLocks noChangeAspect="1"/>
            </p:cNvPicPr>
            <p:nvPr/>
          </p:nvPicPr>
          <p:blipFill>
            <a:blip r:embed="rId27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7215231" y="3868620"/>
              <a:ext cx="389066" cy="157479"/>
            </a:xfrm>
            <a:prstGeom prst="rect">
              <a:avLst/>
            </a:prstGeom>
          </p:spPr>
        </p:pic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2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399108" y="1853950"/>
            <a:ext cx="2020015" cy="1041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00" name="Rectangle 199"/>
          <p:cNvSpPr/>
          <p:nvPr/>
        </p:nvSpPr>
        <p:spPr>
          <a:xfrm>
            <a:off x="3929063" y="283001"/>
            <a:ext cx="3657600" cy="9230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hangingPunct="1">
              <a:defRPr/>
            </a:pPr>
            <a:r>
              <a:rPr lang="fr-FR" sz="2699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+mn-cs"/>
              </a:rPr>
              <a:t>ENTERTAINMENT 4.0</a:t>
            </a:r>
            <a:endParaRPr lang="sv-SE" sz="2699" b="1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+mn-cs"/>
            </a:endParaRPr>
          </a:p>
        </p:txBody>
      </p:sp>
      <p:pic>
        <p:nvPicPr>
          <p:cNvPr id="204" name="Picture 203" descr="PAT_Logo_Final-01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202400" y="0"/>
            <a:ext cx="867410" cy="86741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xmlns="" val="1384903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Rectangle 168"/>
          <p:cNvSpPr/>
          <p:nvPr/>
        </p:nvSpPr>
        <p:spPr>
          <a:xfrm>
            <a:off x="2671763" y="80272"/>
            <a:ext cx="3900487" cy="507703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fr-FR" sz="2699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INDUSTRY  4.0</a:t>
            </a:r>
            <a:endParaRPr lang="sv-SE" sz="2699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48" name="Group 147"/>
          <p:cNvGrpSpPr/>
          <p:nvPr/>
        </p:nvGrpSpPr>
        <p:grpSpPr>
          <a:xfrm rot="1670019">
            <a:off x="4538824" y="3316913"/>
            <a:ext cx="2318493" cy="1145417"/>
            <a:chOff x="4634315" y="3708686"/>
            <a:chExt cx="2318493" cy="1145417"/>
          </a:xfrm>
        </p:grpSpPr>
        <p:grpSp>
          <p:nvGrpSpPr>
            <p:cNvPr id="171" name="Group 170"/>
            <p:cNvGrpSpPr/>
            <p:nvPr/>
          </p:nvGrpSpPr>
          <p:grpSpPr>
            <a:xfrm>
              <a:off x="4634315" y="3708686"/>
              <a:ext cx="2023750" cy="866269"/>
              <a:chOff x="4451246" y="3645881"/>
              <a:chExt cx="2023750" cy="866269"/>
            </a:xfrm>
          </p:grpSpPr>
          <p:cxnSp>
            <p:nvCxnSpPr>
              <p:cNvPr id="174" name="Straight Connector 173"/>
              <p:cNvCxnSpPr/>
              <p:nvPr/>
            </p:nvCxnSpPr>
            <p:spPr bwMode="auto">
              <a:xfrm>
                <a:off x="5379780" y="3965756"/>
                <a:ext cx="72693" cy="546394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</p:cxnSp>
          <p:cxnSp>
            <p:nvCxnSpPr>
              <p:cNvPr id="175" name="Straight Connector 174"/>
              <p:cNvCxnSpPr/>
              <p:nvPr/>
            </p:nvCxnSpPr>
            <p:spPr bwMode="auto">
              <a:xfrm>
                <a:off x="4466078" y="3902477"/>
                <a:ext cx="85979" cy="487144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</p:cxnSp>
          <p:cxnSp>
            <p:nvCxnSpPr>
              <p:cNvPr id="176" name="Straight Connector 175"/>
              <p:cNvCxnSpPr/>
              <p:nvPr/>
            </p:nvCxnSpPr>
            <p:spPr bwMode="auto">
              <a:xfrm>
                <a:off x="4537122" y="3645881"/>
                <a:ext cx="1937874" cy="709427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</p:cxnSp>
          <p:cxnSp>
            <p:nvCxnSpPr>
              <p:cNvPr id="177" name="Straight Connector 176"/>
              <p:cNvCxnSpPr/>
              <p:nvPr/>
            </p:nvCxnSpPr>
            <p:spPr bwMode="auto">
              <a:xfrm flipV="1">
                <a:off x="5284800" y="3804523"/>
                <a:ext cx="233428" cy="121344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</p:cxnSp>
          <p:cxnSp>
            <p:nvCxnSpPr>
              <p:cNvPr id="178" name="Straight Connector 177"/>
              <p:cNvCxnSpPr/>
              <p:nvPr/>
            </p:nvCxnSpPr>
            <p:spPr bwMode="auto">
              <a:xfrm flipV="1">
                <a:off x="4451246" y="3730394"/>
                <a:ext cx="307068" cy="169843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</p:cxnSp>
        </p:grpSp>
        <p:cxnSp>
          <p:nvCxnSpPr>
            <p:cNvPr id="172" name="Straight Connector 171"/>
            <p:cNvCxnSpPr/>
            <p:nvPr/>
          </p:nvCxnSpPr>
          <p:spPr bwMode="auto">
            <a:xfrm>
              <a:off x="6077666" y="4204152"/>
              <a:ext cx="23987" cy="318547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</p:cxnSp>
        <p:cxnSp>
          <p:nvCxnSpPr>
            <p:cNvPr id="173" name="Straight Connector 172"/>
            <p:cNvCxnSpPr/>
            <p:nvPr/>
          </p:nvCxnSpPr>
          <p:spPr bwMode="auto">
            <a:xfrm>
              <a:off x="6106938" y="4523369"/>
              <a:ext cx="845870" cy="330734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</p:cxnSp>
      </p:grpSp>
      <p:grpSp>
        <p:nvGrpSpPr>
          <p:cNvPr id="181" name="Group 180"/>
          <p:cNvGrpSpPr/>
          <p:nvPr/>
        </p:nvGrpSpPr>
        <p:grpSpPr>
          <a:xfrm>
            <a:off x="5256372" y="1241344"/>
            <a:ext cx="3125324" cy="817006"/>
            <a:chOff x="4911395" y="1107378"/>
            <a:chExt cx="3125324" cy="817006"/>
          </a:xfrm>
        </p:grpSpPr>
        <p:cxnSp>
          <p:nvCxnSpPr>
            <p:cNvPr id="182" name="Straight Connector 181"/>
            <p:cNvCxnSpPr/>
            <p:nvPr/>
          </p:nvCxnSpPr>
          <p:spPr bwMode="auto">
            <a:xfrm>
              <a:off x="7409875" y="1578782"/>
              <a:ext cx="471886" cy="307222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</p:cxnSp>
        <p:cxnSp>
          <p:nvCxnSpPr>
            <p:cNvPr id="183" name="Straight Connector 182"/>
            <p:cNvCxnSpPr/>
            <p:nvPr/>
          </p:nvCxnSpPr>
          <p:spPr bwMode="auto">
            <a:xfrm flipV="1">
              <a:off x="7046765" y="1107378"/>
              <a:ext cx="989954" cy="744616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</p:cxnSp>
        <p:cxnSp>
          <p:nvCxnSpPr>
            <p:cNvPr id="184" name="Straight Connector 183"/>
            <p:cNvCxnSpPr/>
            <p:nvPr/>
          </p:nvCxnSpPr>
          <p:spPr bwMode="auto">
            <a:xfrm flipV="1">
              <a:off x="6289549" y="1502925"/>
              <a:ext cx="605127" cy="135746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</p:cxnSp>
        <p:cxnSp>
          <p:nvCxnSpPr>
            <p:cNvPr id="185" name="Straight Connector 184"/>
            <p:cNvCxnSpPr/>
            <p:nvPr/>
          </p:nvCxnSpPr>
          <p:spPr bwMode="auto">
            <a:xfrm flipV="1">
              <a:off x="4911395" y="1851838"/>
              <a:ext cx="2137424" cy="72546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</p:cxnSp>
        <p:cxnSp>
          <p:nvCxnSpPr>
            <p:cNvPr id="186" name="Straight Connector 185"/>
            <p:cNvCxnSpPr/>
            <p:nvPr/>
          </p:nvCxnSpPr>
          <p:spPr bwMode="auto">
            <a:xfrm flipV="1">
              <a:off x="6192724" y="1626616"/>
              <a:ext cx="114972" cy="267094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</p:cxnSp>
      </p:grpSp>
      <p:grpSp>
        <p:nvGrpSpPr>
          <p:cNvPr id="188" name="Group 187"/>
          <p:cNvGrpSpPr/>
          <p:nvPr/>
        </p:nvGrpSpPr>
        <p:grpSpPr>
          <a:xfrm>
            <a:off x="1312643" y="2888540"/>
            <a:ext cx="2816018" cy="1720971"/>
            <a:chOff x="1418969" y="3299666"/>
            <a:chExt cx="2816018" cy="1720971"/>
          </a:xfrm>
        </p:grpSpPr>
        <p:cxnSp>
          <p:nvCxnSpPr>
            <p:cNvPr id="189" name="Straight Connector 188"/>
            <p:cNvCxnSpPr/>
            <p:nvPr/>
          </p:nvCxnSpPr>
          <p:spPr bwMode="auto">
            <a:xfrm flipV="1">
              <a:off x="2278342" y="3820035"/>
              <a:ext cx="446573" cy="301875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</p:cxnSp>
        <p:cxnSp>
          <p:nvCxnSpPr>
            <p:cNvPr id="190" name="Straight Connector 189"/>
            <p:cNvCxnSpPr/>
            <p:nvPr/>
          </p:nvCxnSpPr>
          <p:spPr bwMode="auto">
            <a:xfrm flipV="1">
              <a:off x="1510001" y="3790115"/>
              <a:ext cx="568180" cy="249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</p:cxnSp>
        <p:cxnSp>
          <p:nvCxnSpPr>
            <p:cNvPr id="191" name="Straight Connector 190"/>
            <p:cNvCxnSpPr/>
            <p:nvPr/>
          </p:nvCxnSpPr>
          <p:spPr bwMode="auto">
            <a:xfrm flipV="1">
              <a:off x="1418969" y="4807598"/>
              <a:ext cx="1159166" cy="213039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</p:cxnSp>
        <p:cxnSp>
          <p:nvCxnSpPr>
            <p:cNvPr id="192" name="Straight Connector 191"/>
            <p:cNvCxnSpPr/>
            <p:nvPr/>
          </p:nvCxnSpPr>
          <p:spPr bwMode="auto">
            <a:xfrm flipV="1">
              <a:off x="3179725" y="4321335"/>
              <a:ext cx="492843" cy="318216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</p:cxnSp>
        <p:cxnSp>
          <p:nvCxnSpPr>
            <p:cNvPr id="193" name="Straight Connector 192"/>
            <p:cNvCxnSpPr/>
            <p:nvPr/>
          </p:nvCxnSpPr>
          <p:spPr bwMode="auto">
            <a:xfrm flipH="1">
              <a:off x="2154510" y="4284198"/>
              <a:ext cx="956786" cy="164093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</p:cxnSp>
        <p:cxnSp>
          <p:nvCxnSpPr>
            <p:cNvPr id="194" name="Straight Connector 193"/>
            <p:cNvCxnSpPr/>
            <p:nvPr/>
          </p:nvCxnSpPr>
          <p:spPr bwMode="auto">
            <a:xfrm flipH="1" flipV="1">
              <a:off x="2078181" y="3792613"/>
              <a:ext cx="374949" cy="587799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</p:cxnSp>
        <p:cxnSp>
          <p:nvCxnSpPr>
            <p:cNvPr id="195" name="Straight Connector 194"/>
            <p:cNvCxnSpPr/>
            <p:nvPr/>
          </p:nvCxnSpPr>
          <p:spPr bwMode="auto">
            <a:xfrm flipH="1">
              <a:off x="3111296" y="3299666"/>
              <a:ext cx="1123691" cy="984532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</p:cxnSp>
        <p:cxnSp>
          <p:nvCxnSpPr>
            <p:cNvPr id="196" name="Straight Connector 195"/>
            <p:cNvCxnSpPr/>
            <p:nvPr/>
          </p:nvCxnSpPr>
          <p:spPr bwMode="auto">
            <a:xfrm flipV="1">
              <a:off x="2578135" y="4375072"/>
              <a:ext cx="58101" cy="441894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</p:cxnSp>
        <p:cxnSp>
          <p:nvCxnSpPr>
            <p:cNvPr id="197" name="Straight Connector 196"/>
            <p:cNvCxnSpPr/>
            <p:nvPr/>
          </p:nvCxnSpPr>
          <p:spPr bwMode="auto">
            <a:xfrm flipV="1">
              <a:off x="3669340" y="3792613"/>
              <a:ext cx="3228" cy="544224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</p:cxnSp>
      </p:grpSp>
      <p:grpSp>
        <p:nvGrpSpPr>
          <p:cNvPr id="198" name="Group 197"/>
          <p:cNvGrpSpPr/>
          <p:nvPr/>
        </p:nvGrpSpPr>
        <p:grpSpPr>
          <a:xfrm>
            <a:off x="5057361" y="2199443"/>
            <a:ext cx="2800069" cy="1242352"/>
            <a:chOff x="4929603" y="2403529"/>
            <a:chExt cx="2800069" cy="1242352"/>
          </a:xfrm>
        </p:grpSpPr>
        <p:cxnSp>
          <p:nvCxnSpPr>
            <p:cNvPr id="199" name="Straight Connector 198"/>
            <p:cNvCxnSpPr/>
            <p:nvPr/>
          </p:nvCxnSpPr>
          <p:spPr bwMode="auto">
            <a:xfrm>
              <a:off x="6439202" y="3107255"/>
              <a:ext cx="1290470" cy="538626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</p:cxnSp>
        <p:cxnSp>
          <p:nvCxnSpPr>
            <p:cNvPr id="200" name="Straight Connector 199"/>
            <p:cNvCxnSpPr/>
            <p:nvPr/>
          </p:nvCxnSpPr>
          <p:spPr bwMode="auto">
            <a:xfrm>
              <a:off x="4929603" y="2403529"/>
              <a:ext cx="2204789" cy="545421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</p:cxnSp>
        <p:cxnSp>
          <p:nvCxnSpPr>
            <p:cNvPr id="201" name="Straight Connector 200"/>
            <p:cNvCxnSpPr/>
            <p:nvPr/>
          </p:nvCxnSpPr>
          <p:spPr bwMode="auto">
            <a:xfrm flipV="1">
              <a:off x="6444724" y="2796038"/>
              <a:ext cx="75705" cy="32477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</p:cxnSp>
      </p:grpSp>
      <p:grpSp>
        <p:nvGrpSpPr>
          <p:cNvPr id="202" name="Group 201"/>
          <p:cNvGrpSpPr/>
          <p:nvPr/>
        </p:nvGrpSpPr>
        <p:grpSpPr>
          <a:xfrm>
            <a:off x="940231" y="1324831"/>
            <a:ext cx="2910338" cy="965107"/>
            <a:chOff x="1046557" y="1735957"/>
            <a:chExt cx="2910338" cy="965107"/>
          </a:xfrm>
        </p:grpSpPr>
        <p:cxnSp>
          <p:nvCxnSpPr>
            <p:cNvPr id="204" name="Straight Connector 203"/>
            <p:cNvCxnSpPr/>
            <p:nvPr/>
          </p:nvCxnSpPr>
          <p:spPr bwMode="auto">
            <a:xfrm flipV="1">
              <a:off x="2879937" y="1735957"/>
              <a:ext cx="277757" cy="349517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</p:cxnSp>
        <p:cxnSp>
          <p:nvCxnSpPr>
            <p:cNvPr id="205" name="Straight Connector 204"/>
            <p:cNvCxnSpPr/>
            <p:nvPr/>
          </p:nvCxnSpPr>
          <p:spPr bwMode="auto">
            <a:xfrm flipH="1" flipV="1">
              <a:off x="1046557" y="2050071"/>
              <a:ext cx="2910338" cy="650993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</p:cxnSp>
        <p:cxnSp>
          <p:nvCxnSpPr>
            <p:cNvPr id="207" name="Straight Connector 206"/>
            <p:cNvCxnSpPr/>
            <p:nvPr/>
          </p:nvCxnSpPr>
          <p:spPr bwMode="auto">
            <a:xfrm flipH="1" flipV="1">
              <a:off x="3229001" y="2179809"/>
              <a:ext cx="66866" cy="372879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</p:cxnSp>
        <p:cxnSp>
          <p:nvCxnSpPr>
            <p:cNvPr id="208" name="Straight Connector 207"/>
            <p:cNvCxnSpPr/>
            <p:nvPr/>
          </p:nvCxnSpPr>
          <p:spPr bwMode="auto">
            <a:xfrm flipH="1" flipV="1">
              <a:off x="2403968" y="1978085"/>
              <a:ext cx="834420" cy="209746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</p:cxnSp>
        <p:cxnSp>
          <p:nvCxnSpPr>
            <p:cNvPr id="209" name="Straight Connector 208"/>
            <p:cNvCxnSpPr/>
            <p:nvPr/>
          </p:nvCxnSpPr>
          <p:spPr bwMode="auto">
            <a:xfrm flipV="1">
              <a:off x="2129503" y="2358671"/>
              <a:ext cx="293429" cy="313884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</p:cxnSp>
      </p:grpSp>
      <p:grpSp>
        <p:nvGrpSpPr>
          <p:cNvPr id="242" name="Group 241"/>
          <p:cNvGrpSpPr/>
          <p:nvPr/>
        </p:nvGrpSpPr>
        <p:grpSpPr>
          <a:xfrm>
            <a:off x="6798452" y="654891"/>
            <a:ext cx="2076072" cy="1687412"/>
            <a:chOff x="6453475" y="520925"/>
            <a:chExt cx="2076072" cy="1687412"/>
          </a:xfrm>
        </p:grpSpPr>
        <p:sp>
          <p:nvSpPr>
            <p:cNvPr id="243" name="Hexagon 242"/>
            <p:cNvSpPr>
              <a:spLocks noChangeAspect="1"/>
            </p:cNvSpPr>
            <p:nvPr/>
          </p:nvSpPr>
          <p:spPr bwMode="auto">
            <a:xfrm>
              <a:off x="6514766" y="1001879"/>
              <a:ext cx="720000" cy="626400"/>
            </a:xfrm>
            <a:prstGeom prst="hexagon">
              <a:avLst/>
            </a:prstGeom>
            <a:ln w="34925">
              <a:solidFill>
                <a:srgbClr val="FFFFFF"/>
              </a:solidFill>
              <a:headEnd type="none" w="med" len="med"/>
              <a:tailEnd type="none" w="med" len="med"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cene3d>
              <a:camera prst="perspectiveFront" fov="2700000">
                <a:rot lat="19086000" lon="19067999" rev="3108000"/>
              </a:camera>
              <a:lightRig rig="threePt" dir="t">
                <a:rot lat="0" lon="0" rev="0"/>
              </a:lightRig>
            </a:scene3d>
            <a:sp3d extrusionH="38100" prstMaterial="clear">
              <a:bevelT w="260350" h="50800" prst="softRound"/>
              <a:bevelB prst="softRound"/>
            </a:sp3d>
            <a:ex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429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4" name="Hexagon 243"/>
            <p:cNvSpPr>
              <a:spLocks noChangeAspect="1"/>
            </p:cNvSpPr>
            <p:nvPr/>
          </p:nvSpPr>
          <p:spPr bwMode="auto">
            <a:xfrm>
              <a:off x="7756135" y="1581937"/>
              <a:ext cx="720000" cy="626400"/>
            </a:xfrm>
            <a:prstGeom prst="hexagon">
              <a:avLst/>
            </a:prstGeom>
            <a:ln w="34925">
              <a:solidFill>
                <a:srgbClr val="FFFFFF"/>
              </a:solidFill>
              <a:headEnd type="none" w="med" len="med"/>
              <a:tailEnd type="none" w="med" len="med"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cene3d>
              <a:camera prst="perspectiveFront" fov="2700000">
                <a:rot lat="19086000" lon="19067999" rev="3108000"/>
              </a:camera>
              <a:lightRig rig="threePt" dir="t">
                <a:rot lat="0" lon="0" rev="0"/>
              </a:lightRig>
            </a:scene3d>
            <a:sp3d extrusionH="38100" prstMaterial="clear">
              <a:bevelT w="260350" h="50800" prst="softRound"/>
              <a:bevelB prst="softRound"/>
            </a:sp3d>
            <a:extLst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429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6" name="Hexagon 245"/>
            <p:cNvSpPr>
              <a:spLocks noChangeAspect="1"/>
            </p:cNvSpPr>
            <p:nvPr/>
          </p:nvSpPr>
          <p:spPr bwMode="auto">
            <a:xfrm>
              <a:off x="7809547" y="658657"/>
              <a:ext cx="720000" cy="626400"/>
            </a:xfrm>
            <a:prstGeom prst="hexagon">
              <a:avLst/>
            </a:prstGeom>
            <a:ln w="34925">
              <a:solidFill>
                <a:srgbClr val="FFFFFF"/>
              </a:solidFill>
              <a:headEnd type="none" w="med" len="med"/>
              <a:tailEnd type="none" w="med" len="med"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cene3d>
              <a:camera prst="perspectiveFront" fov="2700000">
                <a:rot lat="19086000" lon="19067999" rev="3108000"/>
              </a:camera>
              <a:lightRig rig="threePt" dir="t">
                <a:rot lat="0" lon="0" rev="0"/>
              </a:lightRig>
            </a:scene3d>
            <a:sp3d extrusionH="38100" prstMaterial="clear">
              <a:bevelT w="260350" h="50800" prst="softRound"/>
              <a:bevelB prst="softRound"/>
            </a:sp3d>
            <a:extLst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429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7" name="Rectangle 246"/>
            <p:cNvSpPr/>
            <p:nvPr/>
          </p:nvSpPr>
          <p:spPr bwMode="auto">
            <a:xfrm>
              <a:off x="7798953" y="909808"/>
              <a:ext cx="724916" cy="222732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perspectiveRelaxed"/>
              <a:lightRig rig="threePt" dir="t"/>
            </a:scene3d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10429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Virtual Cable</a:t>
              </a:r>
            </a:p>
          </p:txBody>
        </p:sp>
        <p:sp>
          <p:nvSpPr>
            <p:cNvPr id="248" name="Rectangle 247"/>
            <p:cNvSpPr/>
            <p:nvPr/>
          </p:nvSpPr>
          <p:spPr bwMode="auto">
            <a:xfrm>
              <a:off x="7774940" y="1796325"/>
              <a:ext cx="724916" cy="222732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perspectiveRelaxed"/>
              <a:lightRig rig="threePt" dir="t"/>
            </a:scene3d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10429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X-Y </a:t>
              </a:r>
              <a:r>
                <a:rPr kumimoji="0" lang="fr-FR" sz="8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Tracking</a:t>
              </a:r>
              <a:endPara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9" name="Rectangle 248"/>
            <p:cNvSpPr/>
            <p:nvPr/>
          </p:nvSpPr>
          <p:spPr bwMode="auto">
            <a:xfrm>
              <a:off x="6553937" y="1268203"/>
              <a:ext cx="724916" cy="222732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perspectiveRelaxed"/>
              <a:lightRig rig="threePt" dir="t"/>
            </a:scene3d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10429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Tag</a:t>
              </a:r>
              <a:r>
                <a:rPr lang="fr-FR" sz="800" dirty="0">
                  <a:latin typeface="Arial" charset="0"/>
                </a:rPr>
                <a:t> </a:t>
              </a:r>
              <a:r>
                <a:rPr lang="fr-FR" sz="800" dirty="0" err="1" smtClean="0">
                  <a:latin typeface="Arial" charset="0"/>
                </a:rPr>
                <a:t>holder</a:t>
              </a:r>
              <a:endPara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1" name="Rectangle 250"/>
            <p:cNvSpPr/>
            <p:nvPr/>
          </p:nvSpPr>
          <p:spPr bwMode="auto">
            <a:xfrm rot="480000">
              <a:off x="6453475" y="1442356"/>
              <a:ext cx="1269388" cy="222732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isometricRightUp"/>
              <a:lightRig rig="threePt" dir="t"/>
            </a:scene3d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10429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fr-FR" sz="600" dirty="0" smtClean="0">
                  <a:solidFill>
                    <a:schemeClr val="bg1">
                      <a:lumMod val="50000"/>
                    </a:schemeClr>
                  </a:solidFill>
                  <a:latin typeface="Arial" charset="0"/>
                </a:rPr>
                <a:t>ACTIVATED</a:t>
              </a:r>
              <a:endParaRPr kumimoji="0" lang="en-US" sz="6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charset="0"/>
              </a:endParaRPr>
            </a:p>
          </p:txBody>
        </p:sp>
        <p:pic>
          <p:nvPicPr>
            <p:cNvPr id="252" name="Picture 251"/>
            <p:cNvPicPr>
              <a:picLocks noChangeAspect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6687161" y="995473"/>
              <a:ext cx="380120" cy="342732"/>
            </a:xfrm>
            <a:prstGeom prst="rect">
              <a:avLst/>
            </a:prstGeom>
          </p:spPr>
        </p:pic>
        <p:pic>
          <p:nvPicPr>
            <p:cNvPr id="253" name="Picture 252"/>
            <p:cNvPicPr>
              <a:picLocks noChangeAspect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7866581" y="1445967"/>
              <a:ext cx="499107" cy="471518"/>
            </a:xfrm>
            <a:prstGeom prst="rect">
              <a:avLst/>
            </a:prstGeom>
          </p:spPr>
        </p:pic>
        <p:pic>
          <p:nvPicPr>
            <p:cNvPr id="254" name="Picture 2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8016156" y="1600181"/>
              <a:ext cx="207483" cy="277421"/>
            </a:xfrm>
            <a:prstGeom prst="rect">
              <a:avLst/>
            </a:prstGeom>
          </p:spPr>
        </p:pic>
        <p:pic>
          <p:nvPicPr>
            <p:cNvPr id="255" name="Picture 254"/>
            <p:cNvPicPr>
              <a:picLocks noChangeAspect="1"/>
            </p:cNvPicPr>
            <p:nvPr/>
          </p:nvPicPr>
          <p:blipFill>
            <a:blip r:embed="rId6" cstate="email">
              <a:clrChange>
                <a:clrFrom>
                  <a:srgbClr val="FFF200"/>
                </a:clrFrom>
                <a:clrTo>
                  <a:srgbClr val="FFF2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7935544" y="520925"/>
              <a:ext cx="436304" cy="430538"/>
            </a:xfrm>
            <a:prstGeom prst="rect">
              <a:avLst/>
            </a:prstGeom>
          </p:spPr>
        </p:pic>
      </p:grpSp>
      <p:grpSp>
        <p:nvGrpSpPr>
          <p:cNvPr id="256" name="Group 255"/>
          <p:cNvGrpSpPr/>
          <p:nvPr/>
        </p:nvGrpSpPr>
        <p:grpSpPr>
          <a:xfrm>
            <a:off x="7162376" y="2364699"/>
            <a:ext cx="1679136" cy="1516443"/>
            <a:chOff x="7034618" y="2568785"/>
            <a:chExt cx="1679136" cy="1516443"/>
          </a:xfrm>
        </p:grpSpPr>
        <p:grpSp>
          <p:nvGrpSpPr>
            <p:cNvPr id="257" name="Group 256"/>
            <p:cNvGrpSpPr/>
            <p:nvPr/>
          </p:nvGrpSpPr>
          <p:grpSpPr>
            <a:xfrm>
              <a:off x="7034618" y="2568785"/>
              <a:ext cx="1269388" cy="676596"/>
              <a:chOff x="6910791" y="2460484"/>
              <a:chExt cx="1269388" cy="676596"/>
            </a:xfrm>
          </p:grpSpPr>
          <p:sp>
            <p:nvSpPr>
              <p:cNvPr id="268" name="Hexagon 267"/>
              <p:cNvSpPr>
                <a:spLocks noChangeAspect="1"/>
              </p:cNvSpPr>
              <p:nvPr/>
            </p:nvSpPr>
            <p:spPr bwMode="auto">
              <a:xfrm>
                <a:off x="6983640" y="2460484"/>
                <a:ext cx="720000" cy="626400"/>
              </a:xfrm>
              <a:prstGeom prst="hexagon">
                <a:avLst/>
              </a:prstGeom>
              <a:ln w="34925">
                <a:solidFill>
                  <a:srgbClr val="FFFFFF"/>
                </a:solidFill>
                <a:headEnd type="none" w="med" len="med"/>
                <a:tailEnd type="none" w="med" len="med"/>
              </a:ln>
              <a:effectLst>
                <a:outerShdw blurRad="317500" dir="2700000" algn="ctr">
                  <a:srgbClr val="000000">
                    <a:alpha val="43000"/>
                  </a:srgbClr>
                </a:outerShdw>
              </a:effectLst>
              <a:scene3d>
                <a:camera prst="perspectiveFront" fov="2700000">
                  <a:rot lat="19086000" lon="19067999" rev="3108000"/>
                </a:camera>
                <a:lightRig rig="threePt" dir="t">
                  <a:rot lat="0" lon="0" rev="0"/>
                </a:lightRig>
              </a:scene3d>
              <a:sp3d extrusionH="38100" prstMaterial="clear">
                <a:bevelT w="260350" h="50800" prst="softRound"/>
                <a:bevelB prst="softRound"/>
              </a:sp3d>
              <a:extLst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1042988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69" name="Rectangle 268"/>
              <p:cNvSpPr/>
              <p:nvPr/>
            </p:nvSpPr>
            <p:spPr bwMode="auto">
              <a:xfrm>
                <a:off x="7001908" y="2768151"/>
                <a:ext cx="724916" cy="222732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perspectiveRelaxed"/>
                <a:lightRig rig="threePt" dir="t"/>
              </a:scene3d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1042988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sz="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Fields Bus</a:t>
                </a:r>
                <a:endParaRPr kumimoji="0" lang="en-US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70" name="Rectangle 269"/>
              <p:cNvSpPr/>
              <p:nvPr/>
            </p:nvSpPr>
            <p:spPr bwMode="auto">
              <a:xfrm rot="480000">
                <a:off x="6910791" y="2914348"/>
                <a:ext cx="1269388" cy="222732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isometricRightUp"/>
                <a:lightRig rig="threePt" dir="t"/>
              </a:scene3d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1042988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fr-FR" sz="600" dirty="0" smtClean="0">
                    <a:solidFill>
                      <a:schemeClr val="bg1">
                        <a:lumMod val="50000"/>
                      </a:schemeClr>
                    </a:solidFill>
                    <a:latin typeface="Arial" charset="0"/>
                  </a:rPr>
                  <a:t>ACTIVATED</a:t>
                </a:r>
                <a:endParaRPr kumimoji="0" lang="en-US" sz="6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Arial" charset="0"/>
                </a:endParaRPr>
              </a:p>
            </p:txBody>
          </p:sp>
        </p:grpSp>
        <p:pic>
          <p:nvPicPr>
            <p:cNvPr id="258" name="Picture 257"/>
            <p:cNvPicPr>
              <a:picLocks noChangeAspect="1"/>
            </p:cNvPicPr>
            <p:nvPr/>
          </p:nvPicPr>
          <p:blipFill>
            <a:blip r:embed="rId7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7182080" y="2594538"/>
              <a:ext cx="587206" cy="306186"/>
            </a:xfrm>
            <a:prstGeom prst="rect">
              <a:avLst/>
            </a:prstGeom>
          </p:spPr>
        </p:pic>
        <p:grpSp>
          <p:nvGrpSpPr>
            <p:cNvPr id="259" name="Group 258"/>
            <p:cNvGrpSpPr/>
            <p:nvPr/>
          </p:nvGrpSpPr>
          <p:grpSpPr>
            <a:xfrm>
              <a:off x="7444366" y="3397956"/>
              <a:ext cx="1269388" cy="687272"/>
              <a:chOff x="7444366" y="3397956"/>
              <a:chExt cx="1269388" cy="687272"/>
            </a:xfrm>
          </p:grpSpPr>
          <p:grpSp>
            <p:nvGrpSpPr>
              <p:cNvPr id="260" name="Group 259"/>
              <p:cNvGrpSpPr/>
              <p:nvPr/>
            </p:nvGrpSpPr>
            <p:grpSpPr>
              <a:xfrm>
                <a:off x="7444366" y="3407770"/>
                <a:ext cx="1269388" cy="677458"/>
                <a:chOff x="7655280" y="3170422"/>
                <a:chExt cx="1269388" cy="677458"/>
              </a:xfrm>
            </p:grpSpPr>
            <p:sp>
              <p:nvSpPr>
                <p:cNvPr id="265" name="Hexagon 264"/>
                <p:cNvSpPr>
                  <a:spLocks noChangeAspect="1"/>
                </p:cNvSpPr>
                <p:nvPr/>
              </p:nvSpPr>
              <p:spPr bwMode="auto">
                <a:xfrm>
                  <a:off x="7724946" y="3170422"/>
                  <a:ext cx="720000" cy="626400"/>
                </a:xfrm>
                <a:prstGeom prst="hexagon">
                  <a:avLst/>
                </a:prstGeom>
                <a:ln w="34925">
                  <a:solidFill>
                    <a:srgbClr val="FFFFFF"/>
                  </a:solidFill>
                  <a:headEnd type="none" w="med" len="med"/>
                  <a:tailEnd type="none" w="med" len="med"/>
                </a:ln>
                <a:effectLst>
                  <a:outerShdw blurRad="317500" dir="2700000" algn="ctr">
                    <a:srgbClr val="000000">
                      <a:alpha val="43000"/>
                    </a:srgbClr>
                  </a:outerShdw>
                </a:effectLst>
                <a:scene3d>
                  <a:camera prst="perspectiveFront" fov="2700000">
                    <a:rot lat="19086000" lon="19067999" rev="3108000"/>
                  </a:camera>
                  <a:lightRig rig="threePt" dir="t">
                    <a:rot lat="0" lon="0" rev="0"/>
                  </a:lightRig>
                </a:scene3d>
                <a:sp3d extrusionH="38100" prstMaterial="clear">
                  <a:bevelT w="260350" h="50800" prst="softRound"/>
                  <a:bevelB prst="softRound"/>
                </a:sp3d>
                <a:extLst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1042988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1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66" name="Rectangle 265"/>
                <p:cNvSpPr/>
                <p:nvPr/>
              </p:nvSpPr>
              <p:spPr bwMode="auto">
                <a:xfrm>
                  <a:off x="7722488" y="3471321"/>
                  <a:ext cx="724916" cy="222732"/>
                </a:xfrm>
                <a:prstGeom prst="rect">
                  <a:avLst/>
                </a:prstGeom>
                <a:no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perspectiveRelaxed"/>
                  <a:lightRig rig="threePt" dir="t"/>
                </a:scene3d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1042988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fr-FR" sz="800" b="0" i="0" u="none" strike="noStrike" cap="none" normalizeH="0" baseline="0" dirty="0" err="1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rPr>
                    <a:t>Protocols</a:t>
                  </a:r>
                  <a:endParaRPr kumimoji="0" lang="en-US" sz="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67" name="Rectangle 266"/>
                <p:cNvSpPr/>
                <p:nvPr/>
              </p:nvSpPr>
              <p:spPr bwMode="auto">
                <a:xfrm rot="480000">
                  <a:off x="7655280" y="3625148"/>
                  <a:ext cx="1269388" cy="222732"/>
                </a:xfrm>
                <a:prstGeom prst="rect">
                  <a:avLst/>
                </a:prstGeom>
                <a:no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isometricRightUp"/>
                  <a:lightRig rig="threePt" dir="t"/>
                </a:scene3d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1042988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fr-FR" sz="600" dirty="0" smtClean="0">
                      <a:solidFill>
                        <a:schemeClr val="bg1">
                          <a:lumMod val="50000"/>
                        </a:schemeClr>
                      </a:solidFill>
                      <a:latin typeface="Arial" charset="0"/>
                    </a:rPr>
                    <a:t>ACTIVATED</a:t>
                  </a:r>
                  <a:endParaRPr kumimoji="0" lang="en-US" sz="600" b="0" i="0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261" name="Group 260"/>
              <p:cNvGrpSpPr/>
              <p:nvPr/>
            </p:nvGrpSpPr>
            <p:grpSpPr>
              <a:xfrm>
                <a:off x="7571250" y="3397956"/>
                <a:ext cx="598803" cy="334609"/>
                <a:chOff x="7571250" y="3397956"/>
                <a:chExt cx="598803" cy="334609"/>
              </a:xfrm>
            </p:grpSpPr>
            <p:pic>
              <p:nvPicPr>
                <p:cNvPr id="262" name="Picture 261"/>
                <p:cNvPicPr>
                  <a:picLocks noChangeAspect="1"/>
                </p:cNvPicPr>
                <p:nvPr/>
              </p:nvPicPr>
              <p:blipFill>
                <a:blip r:embed="rId8" cstate="email">
                  <a:extLst>
                    <a:ext uri="{28A0092B-C50C-407E-A947-70E740481C1C}">
                      <a14:useLocalDpi xmlns:a14="http://schemas.microsoft.com/office/drawing/2010/main" xmlns="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571250" y="3403112"/>
                  <a:ext cx="598803" cy="329453"/>
                </a:xfrm>
                <a:prstGeom prst="rect">
                  <a:avLst/>
                </a:prstGeom>
              </p:spPr>
            </p:pic>
            <p:sp>
              <p:nvSpPr>
                <p:cNvPr id="263" name="Oval 262"/>
                <p:cNvSpPr/>
                <p:nvPr/>
              </p:nvSpPr>
              <p:spPr bwMode="auto">
                <a:xfrm>
                  <a:off x="7624876" y="3416966"/>
                  <a:ext cx="83854" cy="54901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1042988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1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64" name="Oval 263"/>
                <p:cNvSpPr/>
                <p:nvPr/>
              </p:nvSpPr>
              <p:spPr bwMode="auto">
                <a:xfrm>
                  <a:off x="8054578" y="3397956"/>
                  <a:ext cx="83854" cy="54901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1042988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1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</p:grpSp>
      </p:grpSp>
      <p:grpSp>
        <p:nvGrpSpPr>
          <p:cNvPr id="271" name="Group 270"/>
          <p:cNvGrpSpPr/>
          <p:nvPr/>
        </p:nvGrpSpPr>
        <p:grpSpPr>
          <a:xfrm>
            <a:off x="518257" y="757985"/>
            <a:ext cx="3716924" cy="1834744"/>
            <a:chOff x="362329" y="1161313"/>
            <a:chExt cx="3716924" cy="1834744"/>
          </a:xfrm>
        </p:grpSpPr>
        <p:grpSp>
          <p:nvGrpSpPr>
            <p:cNvPr id="272" name="Group 271"/>
            <p:cNvGrpSpPr/>
            <p:nvPr/>
          </p:nvGrpSpPr>
          <p:grpSpPr>
            <a:xfrm>
              <a:off x="362329" y="1161313"/>
              <a:ext cx="3716924" cy="1834744"/>
              <a:chOff x="362329" y="1161313"/>
              <a:chExt cx="3716924" cy="1834744"/>
            </a:xfrm>
          </p:grpSpPr>
          <p:grpSp>
            <p:nvGrpSpPr>
              <p:cNvPr id="287" name="Group 286"/>
              <p:cNvGrpSpPr/>
              <p:nvPr/>
            </p:nvGrpSpPr>
            <p:grpSpPr>
              <a:xfrm>
                <a:off x="2918478" y="1252831"/>
                <a:ext cx="720000" cy="626400"/>
                <a:chOff x="589079" y="1917544"/>
                <a:chExt cx="720000" cy="626400"/>
              </a:xfrm>
            </p:grpSpPr>
            <p:sp>
              <p:nvSpPr>
                <p:cNvPr id="308" name="Hexagon 307"/>
                <p:cNvSpPr>
                  <a:spLocks noChangeAspect="1"/>
                </p:cNvSpPr>
                <p:nvPr/>
              </p:nvSpPr>
              <p:spPr bwMode="auto">
                <a:xfrm>
                  <a:off x="589079" y="1968771"/>
                  <a:ext cx="720000" cy="575173"/>
                </a:xfrm>
                <a:prstGeom prst="hexagon">
                  <a:avLst/>
                </a:prstGeom>
                <a:ln w="34925">
                  <a:solidFill>
                    <a:srgbClr val="FFFFFF"/>
                  </a:solidFill>
                  <a:headEnd type="none" w="med" len="med"/>
                  <a:tailEnd type="none" w="med" len="med"/>
                </a:ln>
                <a:effectLst>
                  <a:outerShdw blurRad="317500" dir="2700000" algn="ctr">
                    <a:srgbClr val="000000">
                      <a:alpha val="43000"/>
                    </a:srgbClr>
                  </a:outerShdw>
                </a:effectLst>
                <a:scene3d>
                  <a:camera prst="perspectiveFront" fov="2700000">
                    <a:rot lat="19086000" lon="19067999" rev="3108000"/>
                  </a:camera>
                  <a:lightRig rig="threePt" dir="t">
                    <a:rot lat="0" lon="0" rev="0"/>
                  </a:lightRig>
                </a:scene3d>
                <a:sp3d extrusionH="38100" prstMaterial="clear">
                  <a:bevelT w="260350" h="50800" prst="softRound"/>
                  <a:bevelB prst="softRound"/>
                </a:sp3d>
                <a:extLst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1042988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1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09" name="Rectangle 308"/>
                <p:cNvSpPr/>
                <p:nvPr/>
              </p:nvSpPr>
              <p:spPr bwMode="auto">
                <a:xfrm>
                  <a:off x="673307" y="2275588"/>
                  <a:ext cx="573056" cy="161754"/>
                </a:xfrm>
                <a:prstGeom prst="rect">
                  <a:avLst/>
                </a:prstGeom>
                <a:no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perspectiveRelaxed"/>
                  <a:lightRig rig="threePt" dir="t"/>
                </a:scene3d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1042988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fr-FR" sz="800" b="1" dirty="0" smtClean="0">
                      <a:latin typeface="Arial" charset="0"/>
                    </a:rPr>
                    <a:t>VNC</a:t>
                  </a:r>
                  <a:endParaRPr kumimoji="0" lang="en-US" sz="8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grpSp>
              <p:nvGrpSpPr>
                <p:cNvPr id="310" name="Group 309"/>
                <p:cNvGrpSpPr/>
                <p:nvPr/>
              </p:nvGrpSpPr>
              <p:grpSpPr>
                <a:xfrm>
                  <a:off x="782987" y="1917544"/>
                  <a:ext cx="353697" cy="324934"/>
                  <a:chOff x="782987" y="1917544"/>
                  <a:chExt cx="353697" cy="324934"/>
                </a:xfrm>
              </p:grpSpPr>
              <p:pic>
                <p:nvPicPr>
                  <p:cNvPr id="313" name="Picture 312"/>
                  <p:cNvPicPr preferRelativeResize="0">
                    <a:picLocks noChangeAspect="1"/>
                  </p:cNvPicPr>
                  <p:nvPr/>
                </p:nvPicPr>
                <p:blipFill>
                  <a:blip r:embed="rId9" cstate="email">
                    <a:extLst>
                      <a:ext uri="{28A0092B-C50C-407E-A947-70E740481C1C}">
                        <a14:useLocalDpi xmlns:a14="http://schemas.microsoft.com/office/drawing/2010/main" xmlns="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867817" y="1930216"/>
                    <a:ext cx="170751" cy="263232"/>
                  </a:xfrm>
                  <a:prstGeom prst="rect">
                    <a:avLst/>
                  </a:prstGeom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</p:pic>
              <p:pic>
                <p:nvPicPr>
                  <p:cNvPr id="314" name="Picture 313"/>
                  <p:cNvPicPr>
                    <a:picLocks noChangeAspect="1"/>
                  </p:cNvPicPr>
                  <p:nvPr/>
                </p:nvPicPr>
                <p:blipFill>
                  <a:blip r:embed="rId10" cstate="email">
                    <a:extLst>
                      <a:ext uri="{28A0092B-C50C-407E-A947-70E740481C1C}">
                        <a14:useLocalDpi xmlns:a14="http://schemas.microsoft.com/office/drawing/2010/main" xmlns="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82987" y="1917544"/>
                    <a:ext cx="353697" cy="324934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288" name="Group 287"/>
              <p:cNvGrpSpPr/>
              <p:nvPr/>
            </p:nvGrpSpPr>
            <p:grpSpPr>
              <a:xfrm>
                <a:off x="362329" y="1543123"/>
                <a:ext cx="724916" cy="626400"/>
                <a:chOff x="2202401" y="1290205"/>
                <a:chExt cx="724916" cy="626400"/>
              </a:xfrm>
            </p:grpSpPr>
            <p:sp>
              <p:nvSpPr>
                <p:cNvPr id="306" name="Hexagon 305"/>
                <p:cNvSpPr>
                  <a:spLocks noChangeAspect="1"/>
                </p:cNvSpPr>
                <p:nvPr/>
              </p:nvSpPr>
              <p:spPr bwMode="auto">
                <a:xfrm>
                  <a:off x="2202401" y="1290205"/>
                  <a:ext cx="720000" cy="626400"/>
                </a:xfrm>
                <a:prstGeom prst="hexagon">
                  <a:avLst/>
                </a:prstGeom>
                <a:ln w="34925">
                  <a:solidFill>
                    <a:srgbClr val="FFFFFF"/>
                  </a:solidFill>
                  <a:headEnd type="none" w="med" len="med"/>
                  <a:tailEnd type="none" w="med" len="med"/>
                </a:ln>
                <a:effectLst>
                  <a:outerShdw blurRad="317500" dir="2700000" algn="ctr">
                    <a:srgbClr val="000000">
                      <a:alpha val="43000"/>
                    </a:srgbClr>
                  </a:outerShdw>
                </a:effectLst>
                <a:scene3d>
                  <a:camera prst="perspectiveFront" fov="2700000">
                    <a:rot lat="19086000" lon="19067999" rev="3108000"/>
                  </a:camera>
                  <a:lightRig rig="threePt" dir="t">
                    <a:rot lat="0" lon="0" rev="0"/>
                  </a:lightRig>
                </a:scene3d>
                <a:sp3d extrusionH="38100" prstMaterial="clear">
                  <a:bevelT w="260350" h="50800" prst="softRound"/>
                  <a:bevelB prst="softRound"/>
                </a:sp3d>
                <a:extLst/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1042988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1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07" name="Rectangle 306"/>
                <p:cNvSpPr/>
                <p:nvPr/>
              </p:nvSpPr>
              <p:spPr bwMode="auto">
                <a:xfrm>
                  <a:off x="2202401" y="1544374"/>
                  <a:ext cx="724916" cy="222732"/>
                </a:xfrm>
                <a:prstGeom prst="rect">
                  <a:avLst/>
                </a:prstGeom>
                <a:no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perspectiveRelaxed"/>
                  <a:lightRig rig="threePt" dir="t"/>
                </a:scene3d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1042988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fr-FR" sz="800" b="0" i="0" u="none" strike="noStrike" cap="none" normalizeH="0" baseline="0" dirty="0" err="1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rPr>
                    <a:t>Remote</a:t>
                  </a:r>
                  <a:r>
                    <a:rPr kumimoji="0" lang="fr-FR" sz="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rPr>
                    <a:t> HMI</a:t>
                  </a:r>
                  <a:endParaRPr kumimoji="0" lang="en-US" sz="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289" name="Group 288"/>
              <p:cNvGrpSpPr/>
              <p:nvPr/>
            </p:nvGrpSpPr>
            <p:grpSpPr>
              <a:xfrm>
                <a:off x="1756477" y="1161313"/>
                <a:ext cx="720000" cy="1029683"/>
                <a:chOff x="1464917" y="1902690"/>
                <a:chExt cx="720000" cy="1029683"/>
              </a:xfrm>
            </p:grpSpPr>
            <p:sp>
              <p:nvSpPr>
                <p:cNvPr id="303" name="Hexagon 302"/>
                <p:cNvSpPr>
                  <a:spLocks noChangeAspect="1"/>
                </p:cNvSpPr>
                <p:nvPr/>
              </p:nvSpPr>
              <p:spPr bwMode="auto">
                <a:xfrm>
                  <a:off x="1464917" y="2305973"/>
                  <a:ext cx="720000" cy="626400"/>
                </a:xfrm>
                <a:prstGeom prst="hexagon">
                  <a:avLst/>
                </a:prstGeom>
                <a:ln w="34925">
                  <a:solidFill>
                    <a:srgbClr val="FFFFFF"/>
                  </a:solidFill>
                  <a:headEnd type="none" w="med" len="med"/>
                  <a:tailEnd type="none" w="med" len="med"/>
                </a:ln>
                <a:effectLst>
                  <a:outerShdw blurRad="317500" dir="2700000" algn="ctr">
                    <a:srgbClr val="000000">
                      <a:alpha val="43000"/>
                    </a:srgbClr>
                  </a:outerShdw>
                </a:effectLst>
                <a:scene3d>
                  <a:camera prst="perspectiveFront" fov="2700000">
                    <a:rot lat="19086000" lon="19067999" rev="3108000"/>
                  </a:camera>
                  <a:lightRig rig="threePt" dir="t">
                    <a:rot lat="0" lon="0" rev="0"/>
                  </a:lightRig>
                </a:scene3d>
                <a:sp3d extrusionH="38100" prstMaterial="clear">
                  <a:bevelT w="260350" h="50800" prst="softRound"/>
                  <a:bevelB prst="softRound"/>
                </a:sp3d>
                <a:extLst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1042988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1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04" name="Rectangle 303"/>
                <p:cNvSpPr/>
                <p:nvPr/>
              </p:nvSpPr>
              <p:spPr bwMode="auto">
                <a:xfrm>
                  <a:off x="1560136" y="2558392"/>
                  <a:ext cx="573056" cy="161754"/>
                </a:xfrm>
                <a:prstGeom prst="rect">
                  <a:avLst/>
                </a:prstGeom>
                <a:no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perspectiveRelaxed"/>
                  <a:lightRig rig="threePt" dir="t"/>
                </a:scene3d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1042988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fr-FR" sz="800" b="1" dirty="0" err="1" smtClean="0">
                      <a:latin typeface="Arial" charset="0"/>
                    </a:rPr>
                    <a:t>Stack</a:t>
                  </a:r>
                  <a:r>
                    <a:rPr lang="fr-FR" sz="800" b="1" dirty="0" smtClean="0">
                      <a:latin typeface="Arial" charset="0"/>
                    </a:rPr>
                    <a:t> light</a:t>
                  </a:r>
                  <a:endParaRPr kumimoji="0" lang="en-US" sz="8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pic>
              <p:nvPicPr>
                <p:cNvPr id="305" name="Image 2"/>
                <p:cNvPicPr>
                  <a:picLocks noChangeAspect="1"/>
                </p:cNvPicPr>
                <p:nvPr/>
              </p:nvPicPr>
              <p:blipFill>
                <a:blip r:embed="rId11" cstate="email">
                  <a:extLst>
                    <a:ext uri="{28A0092B-C50C-407E-A947-70E740481C1C}">
                      <a14:useLocalDpi xmlns:a14="http://schemas.microsoft.com/office/drawing/2010/main" xmlns="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694813" y="1902690"/>
                  <a:ext cx="286260" cy="754235"/>
                </a:xfrm>
                <a:prstGeom prst="rect">
                  <a:avLst/>
                </a:prstGeom>
              </p:spPr>
            </p:pic>
          </p:grpSp>
          <p:grpSp>
            <p:nvGrpSpPr>
              <p:cNvPr id="290" name="Group 289"/>
              <p:cNvGrpSpPr/>
              <p:nvPr/>
            </p:nvGrpSpPr>
            <p:grpSpPr>
              <a:xfrm>
                <a:off x="1456262" y="2285419"/>
                <a:ext cx="720000" cy="665637"/>
                <a:chOff x="1456262" y="2285419"/>
                <a:chExt cx="720000" cy="665637"/>
              </a:xfrm>
            </p:grpSpPr>
            <p:sp>
              <p:nvSpPr>
                <p:cNvPr id="298" name="Hexagon 297"/>
                <p:cNvSpPr>
                  <a:spLocks noChangeAspect="1"/>
                </p:cNvSpPr>
                <p:nvPr/>
              </p:nvSpPr>
              <p:spPr bwMode="auto">
                <a:xfrm>
                  <a:off x="1456262" y="2324656"/>
                  <a:ext cx="720000" cy="626400"/>
                </a:xfrm>
                <a:prstGeom prst="hexagon">
                  <a:avLst/>
                </a:prstGeom>
                <a:ln w="34925">
                  <a:solidFill>
                    <a:srgbClr val="FFFFFF"/>
                  </a:solidFill>
                  <a:headEnd type="none" w="med" len="med"/>
                  <a:tailEnd type="none" w="med" len="med"/>
                </a:ln>
                <a:effectLst>
                  <a:outerShdw blurRad="317500" dir="2700000" algn="ctr">
                    <a:srgbClr val="000000">
                      <a:alpha val="43000"/>
                    </a:srgbClr>
                  </a:outerShdw>
                </a:effectLst>
                <a:scene3d>
                  <a:camera prst="perspectiveFront" fov="2700000">
                    <a:rot lat="19086000" lon="19067999" rev="3108000"/>
                  </a:camera>
                  <a:lightRig rig="threePt" dir="t">
                    <a:rot lat="0" lon="0" rev="0"/>
                  </a:lightRig>
                </a:scene3d>
                <a:sp3d extrusionH="38100" prstMaterial="clear">
                  <a:bevelT w="260350" h="50800" prst="softRound"/>
                  <a:bevelB prst="softRound"/>
                </a:sp3d>
                <a:extLst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1042988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1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pic>
              <p:nvPicPr>
                <p:cNvPr id="301" name="Image 4"/>
                <p:cNvPicPr>
                  <a:picLocks noChangeAspect="1"/>
                </p:cNvPicPr>
                <p:nvPr/>
              </p:nvPicPr>
              <p:blipFill rotWithShape="1">
                <a:blip r:embed="rId12" cstate="email">
                  <a:extLst>
                    <a:ext uri="{28A0092B-C50C-407E-A947-70E740481C1C}">
                      <a14:useLocalDpi xmlns:a14="http://schemas.microsoft.com/office/drawing/2010/main" xmlns=""/>
                    </a:ext>
                  </a:extLst>
                </a:blip>
                <a:srcRect/>
                <a:stretch/>
              </p:blipFill>
              <p:spPr>
                <a:xfrm>
                  <a:off x="1556183" y="2285419"/>
                  <a:ext cx="378072" cy="374365"/>
                </a:xfrm>
                <a:prstGeom prst="rect">
                  <a:avLst/>
                </a:prstGeom>
              </p:spPr>
            </p:pic>
            <p:sp>
              <p:nvSpPr>
                <p:cNvPr id="302" name="Rectangle 301"/>
                <p:cNvSpPr/>
                <p:nvPr/>
              </p:nvSpPr>
              <p:spPr bwMode="auto">
                <a:xfrm>
                  <a:off x="1559766" y="2552887"/>
                  <a:ext cx="573056" cy="161754"/>
                </a:xfrm>
                <a:prstGeom prst="rect">
                  <a:avLst/>
                </a:prstGeom>
                <a:no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perspectiveRelaxed"/>
                  <a:lightRig rig="threePt" dir="t"/>
                </a:scene3d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1042988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fr-FR" sz="800" b="1" dirty="0" smtClean="0">
                      <a:latin typeface="Arial" charset="0"/>
                    </a:rPr>
                    <a:t>Control panel</a:t>
                  </a:r>
                  <a:endParaRPr kumimoji="0" lang="en-US" sz="8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sp>
            <p:nvSpPr>
              <p:cNvPr id="291" name="Rectangle 290"/>
              <p:cNvSpPr/>
              <p:nvPr/>
            </p:nvSpPr>
            <p:spPr bwMode="auto">
              <a:xfrm rot="480000">
                <a:off x="1662572" y="2017998"/>
                <a:ext cx="1269388" cy="222732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isometricRightUp"/>
                <a:lightRig rig="threePt" dir="t"/>
              </a:scene3d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1042988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fr-FR" sz="600" dirty="0" smtClean="0">
                    <a:solidFill>
                      <a:schemeClr val="bg1">
                        <a:lumMod val="50000"/>
                      </a:schemeClr>
                    </a:solidFill>
                    <a:latin typeface="Arial" charset="0"/>
                  </a:rPr>
                  <a:t>ACTIVATED</a:t>
                </a:r>
                <a:endParaRPr kumimoji="0" lang="en-US" sz="6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95" name="Rectangle 294"/>
              <p:cNvSpPr/>
              <p:nvPr/>
            </p:nvSpPr>
            <p:spPr bwMode="auto">
              <a:xfrm rot="480000">
                <a:off x="2809865" y="1713508"/>
                <a:ext cx="1269388" cy="222732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isometricRightUp"/>
                <a:lightRig rig="threePt" dir="t"/>
              </a:scene3d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1042988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fr-FR" sz="600" dirty="0" smtClean="0">
                    <a:solidFill>
                      <a:schemeClr val="bg1">
                        <a:lumMod val="50000"/>
                      </a:schemeClr>
                    </a:solidFill>
                    <a:latin typeface="Arial" charset="0"/>
                  </a:rPr>
                  <a:t>ACTIVATED</a:t>
                </a:r>
                <a:endParaRPr kumimoji="0" lang="en-US" sz="6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96" name="Rectangle 295"/>
              <p:cNvSpPr/>
              <p:nvPr/>
            </p:nvSpPr>
            <p:spPr bwMode="auto">
              <a:xfrm rot="480000">
                <a:off x="1377667" y="2773325"/>
                <a:ext cx="1269388" cy="222732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isometricRightUp"/>
                <a:lightRig rig="threePt" dir="t"/>
              </a:scene3d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1042988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fr-FR" sz="600" dirty="0" smtClean="0">
                    <a:solidFill>
                      <a:schemeClr val="bg1">
                        <a:lumMod val="50000"/>
                      </a:schemeClr>
                    </a:solidFill>
                    <a:latin typeface="Arial" charset="0"/>
                  </a:rPr>
                  <a:t>ACTIVATED</a:t>
                </a:r>
                <a:endParaRPr kumimoji="0" lang="en-US" sz="6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273" name="Group 272"/>
            <p:cNvGrpSpPr/>
            <p:nvPr/>
          </p:nvGrpSpPr>
          <p:grpSpPr>
            <a:xfrm>
              <a:off x="441842" y="1401515"/>
              <a:ext cx="561478" cy="454011"/>
              <a:chOff x="4420251" y="311581"/>
              <a:chExt cx="561478" cy="454011"/>
            </a:xfrm>
          </p:grpSpPr>
          <p:pic>
            <p:nvPicPr>
              <p:cNvPr id="279" name="Picture 278"/>
              <p:cNvPicPr>
                <a:picLocks noChangeAspect="1"/>
              </p:cNvPicPr>
              <p:nvPr/>
            </p:nvPicPr>
            <p:blipFill>
              <a:blip r:embed="rId13" cstate="email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tretch>
                <a:fillRect/>
              </a:stretch>
            </p:blipFill>
            <p:spPr>
              <a:xfrm>
                <a:off x="4470336" y="380295"/>
                <a:ext cx="459267" cy="209550"/>
              </a:xfrm>
              <a:prstGeom prst="rect">
                <a:avLst/>
              </a:prstGeom>
            </p:spPr>
          </p:pic>
          <p:pic>
            <p:nvPicPr>
              <p:cNvPr id="281" name="Picture 280"/>
              <p:cNvPicPr>
                <a:picLocks noChangeAspect="1"/>
              </p:cNvPicPr>
              <p:nvPr/>
            </p:nvPicPr>
            <p:blipFill>
              <a:blip r:embed="rId14" cstate="email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tretch>
                <a:fillRect/>
              </a:stretch>
            </p:blipFill>
            <p:spPr>
              <a:xfrm>
                <a:off x="4470336" y="566555"/>
                <a:ext cx="450951" cy="144000"/>
              </a:xfrm>
              <a:prstGeom prst="rect">
                <a:avLst/>
              </a:prstGeom>
            </p:spPr>
          </p:pic>
          <p:pic>
            <p:nvPicPr>
              <p:cNvPr id="284" name="Picture 283"/>
              <p:cNvPicPr>
                <a:picLocks noChangeAspect="1"/>
              </p:cNvPicPr>
              <p:nvPr/>
            </p:nvPicPr>
            <p:blipFill>
              <a:blip r:embed="rId15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tretch>
                <a:fillRect/>
              </a:stretch>
            </p:blipFill>
            <p:spPr>
              <a:xfrm rot="5400000">
                <a:off x="4475574" y="259438"/>
                <a:ext cx="450831" cy="561478"/>
              </a:xfrm>
              <a:prstGeom prst="rect">
                <a:avLst/>
              </a:prstGeom>
            </p:spPr>
          </p:pic>
          <p:sp>
            <p:nvSpPr>
              <p:cNvPr id="286" name="Rectangle 285"/>
              <p:cNvSpPr/>
              <p:nvPr/>
            </p:nvSpPr>
            <p:spPr bwMode="auto">
              <a:xfrm>
                <a:off x="4470336" y="311581"/>
                <a:ext cx="480601" cy="278362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1042988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sz="1400" b="1" strike="noStrike" cap="none" normalizeH="0" baseline="0" dirty="0" smtClean="0">
                    <a:ln>
                      <a:noFill/>
                    </a:ln>
                    <a:solidFill>
                      <a:srgbClr val="00B050"/>
                    </a:solidFill>
                    <a:latin typeface="Arial" charset="0"/>
                  </a:rPr>
                  <a:t>OK</a:t>
                </a:r>
                <a:endParaRPr kumimoji="0" lang="en-US" sz="1400" b="1" strike="noStrike" cap="none" normalizeH="0" baseline="0" dirty="0" smtClean="0">
                  <a:ln>
                    <a:noFill/>
                  </a:ln>
                  <a:solidFill>
                    <a:srgbClr val="00B050"/>
                  </a:solidFill>
                  <a:latin typeface="Arial" charset="0"/>
                </a:endParaRPr>
              </a:p>
            </p:txBody>
          </p:sp>
        </p:grpSp>
      </p:grpSp>
      <p:grpSp>
        <p:nvGrpSpPr>
          <p:cNvPr id="318" name="Group 317"/>
          <p:cNvGrpSpPr/>
          <p:nvPr/>
        </p:nvGrpSpPr>
        <p:grpSpPr>
          <a:xfrm>
            <a:off x="4209517" y="2919907"/>
            <a:ext cx="3385990" cy="2216376"/>
            <a:chOff x="4315843" y="3331033"/>
            <a:chExt cx="3385990" cy="2216376"/>
          </a:xfrm>
        </p:grpSpPr>
        <p:grpSp>
          <p:nvGrpSpPr>
            <p:cNvPr id="319" name="Group 318"/>
            <p:cNvGrpSpPr/>
            <p:nvPr/>
          </p:nvGrpSpPr>
          <p:grpSpPr>
            <a:xfrm>
              <a:off x="6430172" y="4898838"/>
              <a:ext cx="1269388" cy="648571"/>
              <a:chOff x="6729852" y="3437035"/>
              <a:chExt cx="1269388" cy="648571"/>
            </a:xfrm>
          </p:grpSpPr>
          <p:sp>
            <p:nvSpPr>
              <p:cNvPr id="355" name="Hexagon 354"/>
              <p:cNvSpPr>
                <a:spLocks noChangeAspect="1"/>
              </p:cNvSpPr>
              <p:nvPr/>
            </p:nvSpPr>
            <p:spPr bwMode="auto">
              <a:xfrm>
                <a:off x="6796816" y="3437035"/>
                <a:ext cx="720000" cy="626089"/>
              </a:xfrm>
              <a:prstGeom prst="hexagon">
                <a:avLst/>
              </a:prstGeom>
              <a:ln w="34925">
                <a:solidFill>
                  <a:srgbClr val="FFFFFF"/>
                </a:solidFill>
                <a:headEnd type="none" w="med" len="med"/>
                <a:tailEnd type="none" w="med" len="med"/>
              </a:ln>
              <a:effectLst>
                <a:outerShdw blurRad="317500" dir="2700000" algn="ctr">
                  <a:srgbClr val="000000">
                    <a:alpha val="43000"/>
                  </a:srgbClr>
                </a:outerShdw>
              </a:effectLst>
              <a:scene3d>
                <a:camera prst="perspectiveFront" fov="2700000">
                  <a:rot lat="19086000" lon="19067999" rev="3108000"/>
                </a:camera>
                <a:lightRig rig="threePt" dir="t">
                  <a:rot lat="0" lon="0" rev="0"/>
                </a:lightRig>
              </a:scene3d>
              <a:sp3d extrusionH="38100" prstMaterial="clear">
                <a:bevelT w="260350" h="50800" prst="softRound"/>
                <a:bevelB prst="softRound"/>
              </a:sp3d>
              <a:extLst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1042988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56" name="Rectangle 355"/>
              <p:cNvSpPr/>
              <p:nvPr/>
            </p:nvSpPr>
            <p:spPr bwMode="auto">
              <a:xfrm rot="480000">
                <a:off x="6729852" y="3862874"/>
                <a:ext cx="1269388" cy="222732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isometricRightUp"/>
                <a:lightRig rig="threePt" dir="t"/>
              </a:scene3d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1042988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fr-FR" sz="600" dirty="0" smtClean="0">
                    <a:solidFill>
                      <a:schemeClr val="bg1">
                        <a:lumMod val="50000"/>
                      </a:schemeClr>
                    </a:solidFill>
                    <a:latin typeface="Arial" charset="0"/>
                  </a:rPr>
                  <a:t>ACTIVATED</a:t>
                </a:r>
                <a:endParaRPr kumimoji="0" lang="en-US" sz="6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320" name="Group 319"/>
            <p:cNvGrpSpPr/>
            <p:nvPr/>
          </p:nvGrpSpPr>
          <p:grpSpPr>
            <a:xfrm>
              <a:off x="4315843" y="3331033"/>
              <a:ext cx="3385990" cy="2042018"/>
              <a:chOff x="4315843" y="3331033"/>
              <a:chExt cx="3385990" cy="2042018"/>
            </a:xfrm>
          </p:grpSpPr>
          <p:cxnSp>
            <p:nvCxnSpPr>
              <p:cNvPr id="321" name="Straight Connector 320"/>
              <p:cNvCxnSpPr/>
              <p:nvPr/>
            </p:nvCxnSpPr>
            <p:spPr bwMode="auto">
              <a:xfrm>
                <a:off x="5678703" y="3868538"/>
                <a:ext cx="458674" cy="109483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</p:cxnSp>
          <p:sp>
            <p:nvSpPr>
              <p:cNvPr id="353" name="Hexagon 352"/>
              <p:cNvSpPr>
                <a:spLocks noChangeAspect="1"/>
              </p:cNvSpPr>
              <p:nvPr/>
            </p:nvSpPr>
            <p:spPr bwMode="auto">
              <a:xfrm>
                <a:off x="4348204" y="4052047"/>
                <a:ext cx="720000" cy="626089"/>
              </a:xfrm>
              <a:prstGeom prst="hexagon">
                <a:avLst/>
              </a:prstGeom>
              <a:ln w="34925">
                <a:solidFill>
                  <a:srgbClr val="FFFFFF"/>
                </a:solidFill>
                <a:headEnd type="none" w="med" len="med"/>
                <a:tailEnd type="none" w="med" len="med"/>
              </a:ln>
              <a:effectLst>
                <a:outerShdw blurRad="317500" dir="2700000" algn="ctr">
                  <a:srgbClr val="000000">
                    <a:alpha val="43000"/>
                  </a:srgbClr>
                </a:outerShdw>
              </a:effectLst>
              <a:scene3d>
                <a:camera prst="perspectiveFront" fov="2700000">
                  <a:rot lat="19086000" lon="19067999" rev="3108000"/>
                </a:camera>
                <a:lightRig rig="threePt" dir="t">
                  <a:rot lat="0" lon="0" rev="0"/>
                </a:lightRig>
              </a:scene3d>
              <a:sp3d extrusionH="38100" prstMaterial="clear">
                <a:bevelT w="260350" h="50800" prst="softRound"/>
                <a:bevelB prst="softRound"/>
              </a:sp3d>
              <a:extLst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1042988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323" name="Group 322"/>
              <p:cNvGrpSpPr/>
              <p:nvPr/>
            </p:nvGrpSpPr>
            <p:grpSpPr>
              <a:xfrm>
                <a:off x="4960526" y="4572095"/>
                <a:ext cx="1269388" cy="644628"/>
                <a:chOff x="6675945" y="4052390"/>
                <a:chExt cx="1269388" cy="644628"/>
              </a:xfrm>
            </p:grpSpPr>
            <p:sp>
              <p:nvSpPr>
                <p:cNvPr id="349" name="Hexagon 348"/>
                <p:cNvSpPr>
                  <a:spLocks noChangeAspect="1"/>
                </p:cNvSpPr>
                <p:nvPr/>
              </p:nvSpPr>
              <p:spPr bwMode="auto">
                <a:xfrm>
                  <a:off x="6779306" y="4052390"/>
                  <a:ext cx="720000" cy="626089"/>
                </a:xfrm>
                <a:prstGeom prst="hexagon">
                  <a:avLst/>
                </a:prstGeom>
                <a:ln w="34925">
                  <a:solidFill>
                    <a:srgbClr val="FFFFFF"/>
                  </a:solidFill>
                  <a:headEnd type="none" w="med" len="med"/>
                  <a:tailEnd type="none" w="med" len="med"/>
                </a:ln>
                <a:effectLst>
                  <a:outerShdw blurRad="317500" dir="2700000" algn="ctr">
                    <a:srgbClr val="000000">
                      <a:alpha val="43000"/>
                    </a:srgbClr>
                  </a:outerShdw>
                </a:effectLst>
                <a:scene3d>
                  <a:camera prst="perspectiveFront" fov="2700000">
                    <a:rot lat="19086000" lon="19067999" rev="3108000"/>
                  </a:camera>
                  <a:lightRig rig="threePt" dir="t">
                    <a:rot lat="0" lon="0" rev="0"/>
                  </a:lightRig>
                </a:scene3d>
                <a:sp3d extrusionH="38100" prstMaterial="clear">
                  <a:bevelT w="260350" h="50800" prst="softRound"/>
                  <a:bevelB prst="softRound"/>
                </a:sp3d>
                <a:extLst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1042988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1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51" name="Rectangle 350"/>
                <p:cNvSpPr/>
                <p:nvPr/>
              </p:nvSpPr>
              <p:spPr bwMode="auto">
                <a:xfrm rot="20711999">
                  <a:off x="6675945" y="4474286"/>
                  <a:ext cx="1269388" cy="222732"/>
                </a:xfrm>
                <a:prstGeom prst="rect">
                  <a:avLst/>
                </a:prstGeom>
                <a:no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isometricRightUp"/>
                  <a:lightRig rig="threePt" dir="t"/>
                </a:scene3d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1042988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fr-FR" sz="600" dirty="0" smtClean="0">
                      <a:solidFill>
                        <a:schemeClr val="bg1">
                          <a:lumMod val="50000"/>
                        </a:schemeClr>
                      </a:solidFill>
                      <a:latin typeface="Arial" charset="0"/>
                    </a:rPr>
                    <a:t>ACTIVATED</a:t>
                  </a:r>
                  <a:endParaRPr kumimoji="0" lang="en-US" sz="600" b="0" i="0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324" name="Group 323"/>
              <p:cNvGrpSpPr/>
              <p:nvPr/>
            </p:nvGrpSpPr>
            <p:grpSpPr>
              <a:xfrm>
                <a:off x="6432445" y="4357815"/>
                <a:ext cx="1269388" cy="685889"/>
                <a:chOff x="7414964" y="3350406"/>
                <a:chExt cx="1269388" cy="685889"/>
              </a:xfrm>
            </p:grpSpPr>
            <p:sp>
              <p:nvSpPr>
                <p:cNvPr id="346" name="Hexagon 345"/>
                <p:cNvSpPr>
                  <a:spLocks noChangeAspect="1"/>
                </p:cNvSpPr>
                <p:nvPr/>
              </p:nvSpPr>
              <p:spPr bwMode="auto">
                <a:xfrm>
                  <a:off x="7498145" y="3350406"/>
                  <a:ext cx="720000" cy="626089"/>
                </a:xfrm>
                <a:prstGeom prst="hexagon">
                  <a:avLst/>
                </a:prstGeom>
                <a:ln w="34925">
                  <a:solidFill>
                    <a:srgbClr val="FFFFFF"/>
                  </a:solidFill>
                  <a:headEnd type="none" w="med" len="med"/>
                  <a:tailEnd type="none" w="med" len="med"/>
                </a:ln>
                <a:effectLst>
                  <a:outerShdw blurRad="317500" dir="2700000" algn="ctr">
                    <a:srgbClr val="000000">
                      <a:alpha val="43000"/>
                    </a:srgbClr>
                  </a:outerShdw>
                </a:effectLst>
                <a:scene3d>
                  <a:camera prst="perspectiveFront" fov="2700000">
                    <a:rot lat="19086000" lon="19067999" rev="3108000"/>
                  </a:camera>
                  <a:lightRig rig="threePt" dir="t">
                    <a:rot lat="0" lon="0" rev="0"/>
                  </a:lightRig>
                </a:scene3d>
                <a:sp3d extrusionH="38100" prstMaterial="clear">
                  <a:bevelT w="260350" h="50800" prst="softRound"/>
                  <a:bevelB prst="softRound"/>
                </a:sp3d>
                <a:extLst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1042988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1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47" name="Rectangle 346"/>
                <p:cNvSpPr/>
                <p:nvPr/>
              </p:nvSpPr>
              <p:spPr bwMode="auto">
                <a:xfrm rot="480000">
                  <a:off x="7414964" y="3813563"/>
                  <a:ext cx="1269388" cy="222732"/>
                </a:xfrm>
                <a:prstGeom prst="rect">
                  <a:avLst/>
                </a:prstGeom>
                <a:no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isometricRightUp"/>
                  <a:lightRig rig="threePt" dir="t"/>
                </a:scene3d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1042988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fr-FR" sz="600" dirty="0" smtClean="0">
                      <a:solidFill>
                        <a:schemeClr val="bg1">
                          <a:lumMod val="50000"/>
                        </a:schemeClr>
                      </a:solidFill>
                      <a:latin typeface="Arial" charset="0"/>
                    </a:rPr>
                    <a:t>ACTIVATED</a:t>
                  </a:r>
                  <a:endParaRPr kumimoji="0" lang="en-US" sz="600" b="0" i="0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325" name="Group 324"/>
              <p:cNvGrpSpPr/>
              <p:nvPr/>
            </p:nvGrpSpPr>
            <p:grpSpPr>
              <a:xfrm>
                <a:off x="5511641" y="3331033"/>
                <a:ext cx="1269388" cy="650430"/>
                <a:chOff x="5328572" y="3268228"/>
                <a:chExt cx="1269388" cy="650430"/>
              </a:xfrm>
            </p:grpSpPr>
            <p:grpSp>
              <p:nvGrpSpPr>
                <p:cNvPr id="340" name="Group 339"/>
                <p:cNvGrpSpPr/>
                <p:nvPr/>
              </p:nvGrpSpPr>
              <p:grpSpPr>
                <a:xfrm>
                  <a:off x="5328572" y="3268228"/>
                  <a:ext cx="1269388" cy="650430"/>
                  <a:chOff x="5815324" y="3369732"/>
                  <a:chExt cx="1269388" cy="650430"/>
                </a:xfrm>
              </p:grpSpPr>
              <p:sp>
                <p:nvSpPr>
                  <p:cNvPr id="343" name="Hexagon 342"/>
                  <p:cNvSpPr>
                    <a:spLocks noChangeAspect="1"/>
                  </p:cNvSpPr>
                  <p:nvPr/>
                </p:nvSpPr>
                <p:spPr bwMode="auto">
                  <a:xfrm>
                    <a:off x="5891905" y="3369732"/>
                    <a:ext cx="720000" cy="626089"/>
                  </a:xfrm>
                  <a:prstGeom prst="hexagon">
                    <a:avLst/>
                  </a:prstGeom>
                  <a:ln w="34925">
                    <a:solidFill>
                      <a:srgbClr val="FFFFFF"/>
                    </a:solidFill>
                    <a:headEnd type="none" w="med" len="med"/>
                    <a:tailEnd type="none" w="med" len="med"/>
                  </a:ln>
                  <a:effectLst>
                    <a:outerShdw blurRad="317500" dir="2700000" algn="ctr">
                      <a:srgbClr val="000000">
                        <a:alpha val="43000"/>
                      </a:srgbClr>
                    </a:outerShdw>
                  </a:effectLst>
                  <a:scene3d>
                    <a:camera prst="perspectiveFront" fov="2700000">
                      <a:rot lat="19086000" lon="19067999" rev="3108000"/>
                    </a:camera>
                    <a:lightRig rig="threePt" dir="t">
                      <a:rot lat="0" lon="0" rev="0"/>
                    </a:lightRig>
                  </a:scene3d>
                  <a:sp3d extrusionH="38100" prstMaterial="clear">
                    <a:bevelT w="260350" h="50800" prst="softRound"/>
                    <a:bevelB prst="softRound"/>
                  </a:sp3d>
                  <a:extLst/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1042988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1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44" name="Rectangle 343"/>
                  <p:cNvSpPr/>
                  <p:nvPr/>
                </p:nvSpPr>
                <p:spPr bwMode="auto">
                  <a:xfrm rot="480000">
                    <a:off x="5815324" y="3797430"/>
                    <a:ext cx="1269388" cy="222732"/>
                  </a:xfrm>
                  <a:prstGeom prst="rect">
                    <a:avLst/>
                  </a:prstGeom>
                  <a:noFill/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scene3d>
                    <a:camera prst="isometricRightUp"/>
                    <a:lightRig rig="threePt" dir="t"/>
                  </a:scene3d>
                  <a:ex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1042988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fr-FR" sz="60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Arial" charset="0"/>
                      </a:rPr>
                      <a:t>ACTIVATED</a:t>
                    </a:r>
                    <a:endParaRPr kumimoji="0" lang="en-US" sz="600" b="0" i="0" u="none" strike="noStrike" cap="none" normalizeH="0" baseline="0" dirty="0" smtClean="0">
                      <a:ln>
                        <a:noFill/>
                      </a:ln>
                      <a:solidFill>
                        <a:schemeClr val="bg1">
                          <a:lumMod val="50000"/>
                        </a:schemeClr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pic>
              <p:nvPicPr>
                <p:cNvPr id="342" name="Picture 341"/>
                <p:cNvPicPr>
                  <a:picLocks noChangeAspect="1"/>
                </p:cNvPicPr>
                <p:nvPr/>
              </p:nvPicPr>
              <p:blipFill>
                <a:blip r:embed="rId16" cstate="email">
                  <a:extLst>
                    <a:ext uri="{28A0092B-C50C-407E-A947-70E740481C1C}">
                      <a14:useLocalDpi xmlns:a14="http://schemas.microsoft.com/office/drawing/2010/main" xmlns="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604084" y="3279538"/>
                  <a:ext cx="322138" cy="314979"/>
                </a:xfrm>
                <a:prstGeom prst="rect">
                  <a:avLst/>
                </a:prstGeom>
              </p:spPr>
            </p:pic>
          </p:grpSp>
          <p:sp>
            <p:nvSpPr>
              <p:cNvPr id="326" name="Rectangle 325"/>
              <p:cNvSpPr/>
              <p:nvPr/>
            </p:nvSpPr>
            <p:spPr bwMode="auto">
              <a:xfrm>
                <a:off x="4315843" y="4312666"/>
                <a:ext cx="724916" cy="222732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perspectiveRelaxed"/>
                <a:lightRig rig="threePt" dir="t"/>
              </a:scene3d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1042988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sz="9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Extra </a:t>
                </a:r>
                <a:r>
                  <a:rPr kumimoji="0" lang="fr-FR" sz="900" b="1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PSet</a:t>
                </a:r>
                <a:endParaRPr kumimoji="0" lang="en-US" sz="9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28" name="Rectangle 327"/>
              <p:cNvSpPr/>
              <p:nvPr/>
            </p:nvSpPr>
            <p:spPr bwMode="auto">
              <a:xfrm>
                <a:off x="5458292" y="4694084"/>
                <a:ext cx="724916" cy="222732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perspectiveRelaxed"/>
                <a:lightRig rig="threePt" dir="t"/>
              </a:scene3d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1042988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sz="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Extra AP</a:t>
                </a:r>
                <a:endParaRPr kumimoji="0" lang="en-US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30" name="Rectangle 329"/>
              <p:cNvSpPr/>
              <p:nvPr/>
            </p:nvSpPr>
            <p:spPr bwMode="auto">
              <a:xfrm>
                <a:off x="5595220" y="3632613"/>
                <a:ext cx="724916" cy="222732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perspectiveRelaxed"/>
                <a:lightRig rig="threePt" dir="t"/>
              </a:scene3d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1042988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sz="8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Reporting</a:t>
                </a:r>
                <a:endParaRPr kumimoji="0" lang="en-US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31" name="Rectangle 330"/>
              <p:cNvSpPr/>
              <p:nvPr/>
            </p:nvSpPr>
            <p:spPr bwMode="auto">
              <a:xfrm>
                <a:off x="6259813" y="4191512"/>
                <a:ext cx="724916" cy="222732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perspectiveRelaxed"/>
                <a:lightRig rig="threePt" dir="t"/>
              </a:scene3d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1042988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pic>
            <p:nvPicPr>
              <p:cNvPr id="332" name="Picture 331"/>
              <p:cNvPicPr>
                <a:picLocks noChangeAspect="1"/>
              </p:cNvPicPr>
              <p:nvPr/>
            </p:nvPicPr>
            <p:blipFill>
              <a:blip r:embed="rId17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tretch>
                <a:fillRect/>
              </a:stretch>
            </p:blipFill>
            <p:spPr>
              <a:xfrm>
                <a:off x="4535484" y="3861939"/>
                <a:ext cx="352516" cy="544646"/>
              </a:xfrm>
              <a:prstGeom prst="rect">
                <a:avLst/>
              </a:prstGeom>
            </p:spPr>
          </p:pic>
          <p:pic>
            <p:nvPicPr>
              <p:cNvPr id="333" name="Picture 332"/>
              <p:cNvPicPr>
                <a:picLocks noChangeAspect="1"/>
              </p:cNvPicPr>
              <p:nvPr/>
            </p:nvPicPr>
            <p:blipFill>
              <a:blip r:embed="rId18" cstate="email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tretch>
                <a:fillRect/>
              </a:stretch>
            </p:blipFill>
            <p:spPr>
              <a:xfrm>
                <a:off x="5256745" y="4407174"/>
                <a:ext cx="356106" cy="487680"/>
              </a:xfrm>
              <a:prstGeom prst="rect">
                <a:avLst/>
              </a:prstGeom>
            </p:spPr>
          </p:pic>
          <p:pic>
            <p:nvPicPr>
              <p:cNvPr id="335" name="Picture 334"/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724239" y="4376843"/>
                <a:ext cx="342900" cy="333375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sp>
            <p:nvSpPr>
              <p:cNvPr id="336" name="Rectangle 335"/>
              <p:cNvSpPr/>
              <p:nvPr/>
            </p:nvSpPr>
            <p:spPr bwMode="auto">
              <a:xfrm>
                <a:off x="6513353" y="5150319"/>
                <a:ext cx="724916" cy="222732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perspectiveRelaxed"/>
                <a:lightRig rig="threePt" dir="t"/>
              </a:scene3d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1042988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sz="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Pivot </a:t>
                </a:r>
                <a:r>
                  <a:rPr kumimoji="0" lang="fr-FR" sz="8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ware</a:t>
                </a:r>
                <a:endParaRPr kumimoji="0" lang="en-US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pic>
            <p:nvPicPr>
              <p:cNvPr id="339" name="Picture 338"/>
              <p:cNvPicPr>
                <a:picLocks noChangeAspect="1"/>
              </p:cNvPicPr>
              <p:nvPr/>
            </p:nvPicPr>
            <p:blipFill>
              <a:blip r:embed="rId20" cstate="email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tretch>
                <a:fillRect/>
              </a:stretch>
            </p:blipFill>
            <p:spPr>
              <a:xfrm>
                <a:off x="6579213" y="4995994"/>
                <a:ext cx="577140" cy="131465"/>
              </a:xfrm>
              <a:prstGeom prst="rect">
                <a:avLst/>
              </a:prstGeom>
            </p:spPr>
          </p:pic>
        </p:grpSp>
      </p:grpSp>
      <p:sp>
        <p:nvSpPr>
          <p:cNvPr id="152" name="Rectangle 151"/>
          <p:cNvSpPr/>
          <p:nvPr/>
        </p:nvSpPr>
        <p:spPr>
          <a:xfrm>
            <a:off x="3416862" y="2056743"/>
            <a:ext cx="3147015" cy="584775"/>
          </a:xfrm>
          <a:prstGeom prst="rect">
            <a:avLst/>
          </a:prstGeom>
          <a:solidFill>
            <a:schemeClr val="bg1"/>
          </a:solidFill>
          <a:effectLst>
            <a:glow rad="139700">
              <a:schemeClr val="accent4">
                <a:satMod val="175000"/>
                <a:alpha val="40000"/>
              </a:schemeClr>
            </a:glow>
            <a:innerShdw blurRad="63500" dist="50800" dir="2700000">
              <a:prstClr val="black">
                <a:alpha val="50000"/>
              </a:prstClr>
            </a:innerShdw>
          </a:effectLst>
          <a:scene3d>
            <a:camera prst="perspectiveAbove"/>
            <a:lightRig rig="threePt" dir="t"/>
          </a:scene3d>
        </p:spPr>
        <p:txBody>
          <a:bodyPr wrap="none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CONNECT with</a:t>
            </a:r>
            <a:endParaRPr lang="en-US" sz="4400" b="1" dirty="0"/>
          </a:p>
        </p:txBody>
      </p:sp>
      <p:pic>
        <p:nvPicPr>
          <p:cNvPr id="160" name="Picture 159" descr="QB4001 Expert.pn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904083" y="2400300"/>
            <a:ext cx="432365" cy="1032381"/>
          </a:xfrm>
          <a:prstGeom prst="rect">
            <a:avLst/>
          </a:prstGeom>
        </p:spPr>
      </p:pic>
      <p:pic>
        <p:nvPicPr>
          <p:cNvPr id="161" name="Picture 160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38100" y="3381373"/>
            <a:ext cx="1582648" cy="666751"/>
          </a:xfrm>
          <a:prstGeom prst="rect">
            <a:avLst/>
          </a:prstGeom>
        </p:spPr>
      </p:pic>
      <p:pic>
        <p:nvPicPr>
          <p:cNvPr id="162" name="Picture 161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 rot="4660180">
            <a:off x="2216044" y="3042426"/>
            <a:ext cx="1119099" cy="473464"/>
          </a:xfrm>
          <a:prstGeom prst="rect">
            <a:avLst/>
          </a:prstGeom>
        </p:spPr>
      </p:pic>
      <p:pic>
        <p:nvPicPr>
          <p:cNvPr id="163" name="Picture 2"/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704850" y="4086225"/>
            <a:ext cx="1050578" cy="904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5" name="Picture 124" descr="PAT_Logo_Final-01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215652" y="0"/>
            <a:ext cx="867410" cy="86741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xmlns="" val="1778969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3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3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300"/>
                            </p:stCondLst>
                            <p:childTnLst>
                              <p:par>
                                <p:cTn id="1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2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3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3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3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300"/>
                            </p:stCondLst>
                            <p:childTnLst>
                              <p:par>
                                <p:cTn id="4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5686" y="0"/>
            <a:ext cx="9195372" cy="5143500"/>
          </a:xfrm>
          <a:prstGeom prst="rect">
            <a:avLst/>
          </a:prstGeom>
        </p:spPr>
      </p:pic>
      <p:sp>
        <p:nvSpPr>
          <p:cNvPr id="40" name="Rectangle 39"/>
          <p:cNvSpPr/>
          <p:nvPr/>
        </p:nvSpPr>
        <p:spPr bwMode="auto">
          <a:xfrm>
            <a:off x="-34949" y="0"/>
            <a:ext cx="9144000" cy="51435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782137"/>
            <a:endParaRPr lang="en-US" sz="2400" b="1" dirty="0">
              <a:latin typeface="Arial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5035053" y="879389"/>
            <a:ext cx="3532824" cy="3549320"/>
            <a:chOff x="5022697" y="1101810"/>
            <a:chExt cx="3532824" cy="3549320"/>
          </a:xfrm>
        </p:grpSpPr>
        <p:sp>
          <p:nvSpPr>
            <p:cNvPr id="42" name="Rectangle 41"/>
            <p:cNvSpPr/>
            <p:nvPr/>
          </p:nvSpPr>
          <p:spPr>
            <a:xfrm>
              <a:off x="5022697" y="4312576"/>
              <a:ext cx="18473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782137"/>
              <a:endParaRPr lang="en-US" b="1" dirty="0">
                <a:latin typeface="Arial" charset="0"/>
              </a:endParaRPr>
            </a:p>
          </p:txBody>
        </p:sp>
        <p:sp>
          <p:nvSpPr>
            <p:cNvPr id="43" name="Rounded Rectangle 42"/>
            <p:cNvSpPr/>
            <p:nvPr/>
          </p:nvSpPr>
          <p:spPr bwMode="auto">
            <a:xfrm>
              <a:off x="5056564" y="1101810"/>
              <a:ext cx="3498957" cy="3406878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  <a:headEnd type="none" w="med" len="med"/>
              <a:tailEnd type="none" w="med" len="med"/>
            </a:ln>
            <a:ex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429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5262516" y="1176623"/>
              <a:ext cx="3087055" cy="830997"/>
            </a:xfrm>
            <a:prstGeom prst="rect">
              <a:avLst/>
            </a:prstGeom>
            <a:noFill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 defTabSz="782137"/>
              <a:r>
                <a:rPr lang="en-US" b="1" dirty="0" smtClean="0">
                  <a:solidFill>
                    <a:schemeClr val="tx1"/>
                  </a:solidFill>
                  <a:latin typeface="Arial" charset="0"/>
                </a:rPr>
                <a:t>SMART MOBILE</a:t>
              </a:r>
            </a:p>
            <a:p>
              <a:pPr algn="ctr" defTabSz="782137"/>
              <a:r>
                <a:rPr lang="fr-FR" b="1" dirty="0">
                  <a:solidFill>
                    <a:schemeClr val="tx1"/>
                  </a:solidFill>
                  <a:latin typeface="Arial" charset="0"/>
                </a:rPr>
                <a:t>Focus on </a:t>
              </a:r>
              <a:r>
                <a:rPr lang="fr-FR" b="1" dirty="0" smtClean="0">
                  <a:solidFill>
                    <a:schemeClr val="tx1"/>
                  </a:solidFill>
                  <a:latin typeface="Arial" charset="0"/>
                </a:rPr>
                <a:t>Entertainment</a:t>
              </a:r>
              <a:endParaRPr lang="en-US" b="1" dirty="0">
                <a:solidFill>
                  <a:schemeClr val="tx1"/>
                </a:solidFill>
                <a:latin typeface="Arial" charset="0"/>
              </a:endParaRPr>
            </a:p>
            <a:p>
              <a:pPr algn="ctr" defTabSz="782137"/>
              <a:endParaRPr lang="en-US" b="1" dirty="0">
                <a:solidFill>
                  <a:schemeClr val="tx1"/>
                </a:solidFill>
                <a:latin typeface="Arial" charset="0"/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5131576" y="1786859"/>
              <a:ext cx="926205" cy="828441"/>
              <a:chOff x="4691748" y="2068843"/>
              <a:chExt cx="926205" cy="828441"/>
            </a:xfrm>
          </p:grpSpPr>
          <p:sp>
            <p:nvSpPr>
              <p:cNvPr id="55" name="Rounded Rectangle 54"/>
              <p:cNvSpPr/>
              <p:nvPr/>
            </p:nvSpPr>
            <p:spPr bwMode="auto">
              <a:xfrm>
                <a:off x="4691748" y="2068843"/>
                <a:ext cx="926205" cy="828441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  <a:extLst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1042988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pic>
            <p:nvPicPr>
              <p:cNvPr id="56" name="Picture 55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tretch>
                <a:fillRect/>
              </a:stretch>
            </p:blipFill>
            <p:spPr>
              <a:xfrm>
                <a:off x="4911314" y="2131364"/>
                <a:ext cx="487072" cy="487072"/>
              </a:xfrm>
              <a:prstGeom prst="rect">
                <a:avLst/>
              </a:prstGeom>
            </p:spPr>
          </p:pic>
          <p:sp>
            <p:nvSpPr>
              <p:cNvPr id="57" name="Rectangle 56"/>
              <p:cNvSpPr/>
              <p:nvPr/>
            </p:nvSpPr>
            <p:spPr>
              <a:xfrm>
                <a:off x="4902217" y="2645162"/>
                <a:ext cx="505267" cy="2308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defTabSz="782137"/>
                <a:r>
                  <a:rPr lang="en-US" sz="900" b="1" dirty="0" smtClean="0">
                    <a:latin typeface="Arial" charset="0"/>
                  </a:rPr>
                  <a:t>Home</a:t>
                </a:r>
                <a:endParaRPr lang="en-US" sz="900" b="1" dirty="0">
                  <a:latin typeface="Arial" charset="0"/>
                </a:endParaRPr>
              </a:p>
            </p:txBody>
          </p:sp>
        </p:grpSp>
        <p:grpSp>
          <p:nvGrpSpPr>
            <p:cNvPr id="46" name="Group 45"/>
            <p:cNvGrpSpPr/>
            <p:nvPr/>
          </p:nvGrpSpPr>
          <p:grpSpPr>
            <a:xfrm>
              <a:off x="5107747" y="2693927"/>
              <a:ext cx="960519" cy="828441"/>
              <a:chOff x="4674591" y="3087472"/>
              <a:chExt cx="960519" cy="828441"/>
            </a:xfrm>
          </p:grpSpPr>
          <p:sp>
            <p:nvSpPr>
              <p:cNvPr id="52" name="Rounded Rectangle 51"/>
              <p:cNvSpPr/>
              <p:nvPr/>
            </p:nvSpPr>
            <p:spPr bwMode="auto">
              <a:xfrm>
                <a:off x="4691748" y="3087472"/>
                <a:ext cx="926205" cy="828441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  <a:extLst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1042988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4674591" y="3675734"/>
                <a:ext cx="960519" cy="2308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defTabSz="782137"/>
                <a:r>
                  <a:rPr lang="en-US" sz="900" b="1" dirty="0" smtClean="0">
                    <a:latin typeface="Arial" charset="0"/>
                  </a:rPr>
                  <a:t>Entertainment</a:t>
                </a:r>
                <a:endParaRPr lang="en-US" sz="900" b="1" dirty="0">
                  <a:latin typeface="Arial" charset="0"/>
                </a:endParaRPr>
              </a:p>
            </p:txBody>
          </p:sp>
          <p:pic>
            <p:nvPicPr>
              <p:cNvPr id="54" name="Picture 53"/>
              <p:cNvPicPr>
                <a:picLocks noChangeAspect="1"/>
              </p:cNvPicPr>
              <p:nvPr/>
            </p:nvPicPr>
            <p:blipFill rotWithShape="1"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rcRect/>
              <a:stretch/>
            </p:blipFill>
            <p:spPr>
              <a:xfrm>
                <a:off x="4880853" y="3112375"/>
                <a:ext cx="547995" cy="563359"/>
              </a:xfrm>
              <a:prstGeom prst="rect">
                <a:avLst/>
              </a:prstGeom>
            </p:spPr>
          </p:pic>
        </p:grpSp>
        <p:grpSp>
          <p:nvGrpSpPr>
            <p:cNvPr id="47" name="Group 46"/>
            <p:cNvGrpSpPr/>
            <p:nvPr/>
          </p:nvGrpSpPr>
          <p:grpSpPr>
            <a:xfrm>
              <a:off x="5096474" y="3602368"/>
              <a:ext cx="973343" cy="859839"/>
              <a:chOff x="4668179" y="4062568"/>
              <a:chExt cx="973343" cy="859839"/>
            </a:xfrm>
          </p:grpSpPr>
          <p:sp>
            <p:nvSpPr>
              <p:cNvPr id="49" name="Rounded Rectangle 48"/>
              <p:cNvSpPr/>
              <p:nvPr/>
            </p:nvSpPr>
            <p:spPr bwMode="auto">
              <a:xfrm>
                <a:off x="4691748" y="4062568"/>
                <a:ext cx="926205" cy="828441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  <a:extLst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1042988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4668179" y="4553075"/>
                <a:ext cx="97334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defTabSz="782137"/>
                <a:r>
                  <a:rPr lang="en-US" sz="900" b="1" dirty="0" smtClean="0">
                    <a:latin typeface="Arial" charset="0"/>
                  </a:rPr>
                  <a:t>Multi-features </a:t>
                </a:r>
              </a:p>
              <a:p>
                <a:pPr algn="ctr" defTabSz="782137"/>
                <a:r>
                  <a:rPr lang="en-US" sz="900" b="1" dirty="0" smtClean="0">
                    <a:latin typeface="Arial" charset="0"/>
                  </a:rPr>
                  <a:t>provider</a:t>
                </a:r>
                <a:endParaRPr lang="en-US" sz="900" b="1" dirty="0">
                  <a:latin typeface="Arial" charset="0"/>
                </a:endParaRPr>
              </a:p>
            </p:txBody>
          </p:sp>
          <p:pic>
            <p:nvPicPr>
              <p:cNvPr id="51" name="Picture 50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rcRect l="16599" t="17373" r="22661" b="22424"/>
              <a:stretch/>
            </p:blipFill>
            <p:spPr>
              <a:xfrm>
                <a:off x="4884686" y="4086085"/>
                <a:ext cx="540328" cy="535536"/>
              </a:xfrm>
              <a:prstGeom prst="rect">
                <a:avLst/>
              </a:prstGeom>
            </p:spPr>
          </p:pic>
        </p:grpSp>
      </p:grpSp>
      <p:grpSp>
        <p:nvGrpSpPr>
          <p:cNvPr id="58" name="Group 57"/>
          <p:cNvGrpSpPr/>
          <p:nvPr/>
        </p:nvGrpSpPr>
        <p:grpSpPr>
          <a:xfrm>
            <a:off x="571494" y="909253"/>
            <a:ext cx="3498957" cy="3406877"/>
            <a:chOff x="559138" y="1131674"/>
            <a:chExt cx="3498957" cy="3406877"/>
          </a:xfrm>
        </p:grpSpPr>
        <p:sp>
          <p:nvSpPr>
            <p:cNvPr id="59" name="Rounded Rectangle 58"/>
            <p:cNvSpPr/>
            <p:nvPr/>
          </p:nvSpPr>
          <p:spPr bwMode="auto">
            <a:xfrm>
              <a:off x="559138" y="1131674"/>
              <a:ext cx="3498957" cy="3406877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  <a:headEnd type="none" w="med" len="med"/>
              <a:tailEnd type="none" w="med" len="med"/>
            </a:ln>
            <a:ex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429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559138" y="1176623"/>
              <a:ext cx="3464585" cy="584775"/>
            </a:xfrm>
            <a:prstGeom prst="rect">
              <a:avLst/>
            </a:prstGeom>
            <a:noFill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 defTabSz="782137"/>
              <a:r>
                <a:rPr lang="en-US" b="1" dirty="0" smtClean="0">
                  <a:solidFill>
                    <a:schemeClr val="tx1"/>
                  </a:solidFill>
                  <a:latin typeface="Arial" charset="0"/>
                </a:rPr>
                <a:t>INDUSTRIAL SMART HUB</a:t>
              </a:r>
            </a:p>
            <a:p>
              <a:pPr algn="ctr" defTabSz="782137"/>
              <a:r>
                <a:rPr lang="en-US" b="1" dirty="0" smtClean="0">
                  <a:solidFill>
                    <a:schemeClr val="tx1"/>
                  </a:solidFill>
                  <a:latin typeface="Arial" charset="0"/>
                </a:rPr>
                <a:t>Focus on Assembly line</a:t>
              </a:r>
              <a:endParaRPr lang="en-US" b="1" dirty="0">
                <a:solidFill>
                  <a:schemeClr val="tx1"/>
                </a:solidFill>
                <a:latin typeface="Arial" charset="0"/>
              </a:endParaRPr>
            </a:p>
          </p:txBody>
        </p:sp>
        <p:grpSp>
          <p:nvGrpSpPr>
            <p:cNvPr id="61" name="Group 60"/>
            <p:cNvGrpSpPr/>
            <p:nvPr/>
          </p:nvGrpSpPr>
          <p:grpSpPr>
            <a:xfrm>
              <a:off x="2906121" y="1786859"/>
              <a:ext cx="926205" cy="828441"/>
              <a:chOff x="3018204" y="2072145"/>
              <a:chExt cx="926205" cy="828441"/>
            </a:xfrm>
          </p:grpSpPr>
          <p:sp>
            <p:nvSpPr>
              <p:cNvPr id="71" name="Rounded Rectangle 70"/>
              <p:cNvSpPr/>
              <p:nvPr/>
            </p:nvSpPr>
            <p:spPr bwMode="auto">
              <a:xfrm>
                <a:off x="3018204" y="2072145"/>
                <a:ext cx="926205" cy="828441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  <a:extLst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1042988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pic>
            <p:nvPicPr>
              <p:cNvPr id="72" name="Picture 71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tretch>
                <a:fillRect/>
              </a:stretch>
            </p:blipFill>
            <p:spPr>
              <a:xfrm>
                <a:off x="3237770" y="2136515"/>
                <a:ext cx="487072" cy="487072"/>
              </a:xfrm>
              <a:prstGeom prst="rect">
                <a:avLst/>
              </a:prstGeom>
            </p:spPr>
          </p:pic>
          <p:sp>
            <p:nvSpPr>
              <p:cNvPr id="73" name="Rectangle 72"/>
              <p:cNvSpPr/>
              <p:nvPr/>
            </p:nvSpPr>
            <p:spPr>
              <a:xfrm>
                <a:off x="3161347" y="2623587"/>
                <a:ext cx="639919" cy="2308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defTabSz="782137"/>
                <a:r>
                  <a:rPr lang="en-US" sz="900" b="1" dirty="0" smtClean="0">
                    <a:latin typeface="Arial" charset="0"/>
                  </a:rPr>
                  <a:t>Industry</a:t>
                </a:r>
                <a:endParaRPr lang="en-US" sz="900" b="1" dirty="0">
                  <a:latin typeface="Arial" charset="0"/>
                </a:endParaRPr>
              </a:p>
            </p:txBody>
          </p:sp>
        </p:grpSp>
        <p:grpSp>
          <p:nvGrpSpPr>
            <p:cNvPr id="62" name="Group 61"/>
            <p:cNvGrpSpPr/>
            <p:nvPr/>
          </p:nvGrpSpPr>
          <p:grpSpPr>
            <a:xfrm>
              <a:off x="2906314" y="2647301"/>
              <a:ext cx="926205" cy="875067"/>
              <a:chOff x="3018204" y="3041459"/>
              <a:chExt cx="926205" cy="875067"/>
            </a:xfrm>
          </p:grpSpPr>
          <p:sp>
            <p:nvSpPr>
              <p:cNvPr id="68" name="Rounded Rectangle 67"/>
              <p:cNvSpPr/>
              <p:nvPr/>
            </p:nvSpPr>
            <p:spPr bwMode="auto">
              <a:xfrm>
                <a:off x="3018204" y="3088085"/>
                <a:ext cx="926205" cy="828441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  <a:extLst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1042988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3116463" y="3675734"/>
                <a:ext cx="729687" cy="2308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defTabSz="782137"/>
                <a:r>
                  <a:rPr lang="en-US" sz="900" b="1" dirty="0" smtClean="0">
                    <a:latin typeface="Arial" charset="0"/>
                  </a:rPr>
                  <a:t>Assembly</a:t>
                </a:r>
                <a:endParaRPr lang="en-US" sz="900" b="1" dirty="0">
                  <a:latin typeface="Arial" charset="0"/>
                </a:endParaRPr>
              </a:p>
            </p:txBody>
          </p:sp>
          <p:pic>
            <p:nvPicPr>
              <p:cNvPr id="70" name="Picture 69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tretch>
                <a:fillRect/>
              </a:stretch>
            </p:blipFill>
            <p:spPr>
              <a:xfrm>
                <a:off x="3138541" y="3041459"/>
                <a:ext cx="685530" cy="685530"/>
              </a:xfrm>
              <a:prstGeom prst="rect">
                <a:avLst/>
              </a:prstGeom>
            </p:spPr>
          </p:pic>
        </p:grpSp>
        <p:grpSp>
          <p:nvGrpSpPr>
            <p:cNvPr id="63" name="Group 62"/>
            <p:cNvGrpSpPr/>
            <p:nvPr/>
          </p:nvGrpSpPr>
          <p:grpSpPr>
            <a:xfrm>
              <a:off x="2888755" y="3602368"/>
              <a:ext cx="973343" cy="859839"/>
              <a:chOff x="2994635" y="4078268"/>
              <a:chExt cx="973343" cy="859839"/>
            </a:xfrm>
          </p:grpSpPr>
          <p:sp>
            <p:nvSpPr>
              <p:cNvPr id="65" name="Rounded Rectangle 64"/>
              <p:cNvSpPr/>
              <p:nvPr/>
            </p:nvSpPr>
            <p:spPr bwMode="auto">
              <a:xfrm>
                <a:off x="3018204" y="4078268"/>
                <a:ext cx="926205" cy="828441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  <a:extLst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1042988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2994635" y="4568775"/>
                <a:ext cx="97334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defTabSz="782137"/>
                <a:r>
                  <a:rPr lang="en-US" sz="900" b="1" dirty="0" smtClean="0">
                    <a:latin typeface="Arial" charset="0"/>
                  </a:rPr>
                  <a:t>Multi-features </a:t>
                </a:r>
              </a:p>
              <a:p>
                <a:pPr algn="ctr" defTabSz="782137"/>
                <a:r>
                  <a:rPr lang="en-US" sz="900" b="1" dirty="0" smtClean="0">
                    <a:latin typeface="Arial" charset="0"/>
                  </a:rPr>
                  <a:t>provider</a:t>
                </a:r>
                <a:endParaRPr lang="en-US" sz="900" b="1" dirty="0">
                  <a:latin typeface="Arial" charset="0"/>
                </a:endParaRPr>
              </a:p>
            </p:txBody>
          </p:sp>
          <p:pic>
            <p:nvPicPr>
              <p:cNvPr id="67" name="Picture 66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rcRect l="16599" t="17373" r="22661" b="22424"/>
              <a:stretch/>
            </p:blipFill>
            <p:spPr>
              <a:xfrm>
                <a:off x="3211142" y="4101785"/>
                <a:ext cx="540328" cy="535536"/>
              </a:xfrm>
              <a:prstGeom prst="rect">
                <a:avLst/>
              </a:prstGeom>
            </p:spPr>
          </p:pic>
        </p:grp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42881" y="1785199"/>
            <a:ext cx="2100053" cy="16154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8" name="Picture 37" descr="PAT_Logo_Final-0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75895" y="176724"/>
            <a:ext cx="867410" cy="86741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xmlns="" val="2985043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9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81486" y="4579406"/>
            <a:ext cx="70354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spc="-15" dirty="0" smtClean="0">
                <a:ea typeface="Times New Roman" panose="02020603050405020304" pitchFamily="18" charset="0"/>
              </a:rPr>
              <a:t>INDUSTRIAL SMART HUB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5778577" y="196900"/>
            <a:ext cx="1531434" cy="43025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42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96811" y="162126"/>
            <a:ext cx="52245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US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en-US" sz="54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NNECT</a:t>
            </a:r>
            <a:r>
              <a:rPr lang="en-US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</a:t>
            </a:r>
            <a:endParaRPr lang="en-US" sz="4800" b="1" dirty="0">
              <a:solidFill>
                <a:schemeClr val="accent4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screen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2068122" y="360825"/>
            <a:ext cx="547070" cy="534526"/>
          </a:xfrm>
          <a:prstGeom prst="rect">
            <a:avLst/>
          </a:prstGeom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28160" y="1152525"/>
            <a:ext cx="1715366" cy="3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2" name="Group 11"/>
          <p:cNvGrpSpPr/>
          <p:nvPr/>
        </p:nvGrpSpPr>
        <p:grpSpPr>
          <a:xfrm>
            <a:off x="534733" y="786663"/>
            <a:ext cx="1469136" cy="4061596"/>
            <a:chOff x="1776984" y="2173832"/>
            <a:chExt cx="1469136" cy="4061596"/>
          </a:xfrm>
        </p:grpSpPr>
        <p:pic>
          <p:nvPicPr>
            <p:cNvPr id="13" name="Picture 12" descr="QB4001 Expert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76984" y="3044172"/>
              <a:ext cx="1382662" cy="3191256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2026920" y="2669288"/>
              <a:ext cx="1219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Expert</a:t>
              </a:r>
            </a:p>
          </p:txBody>
        </p:sp>
        <p:pic>
          <p:nvPicPr>
            <p:cNvPr id="15" name="Picture 14" descr="Wifisignal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rot="-2700000">
              <a:off x="2333829" y="2173832"/>
              <a:ext cx="452501" cy="538238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7391400" y="732483"/>
            <a:ext cx="1752600" cy="4062744"/>
            <a:chOff x="198120" y="2173833"/>
            <a:chExt cx="1752600" cy="4062744"/>
          </a:xfrm>
        </p:grpSpPr>
        <p:pic>
          <p:nvPicPr>
            <p:cNvPr id="18" name="Picture 17" descr="QB0201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04800" y="3041124"/>
              <a:ext cx="1399032" cy="3195453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198120" y="2669288"/>
              <a:ext cx="1752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Network Node</a:t>
              </a:r>
            </a:p>
          </p:txBody>
        </p:sp>
        <p:pic>
          <p:nvPicPr>
            <p:cNvPr id="20" name="Picture 19" descr="Wifisignal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rot="-2700000">
              <a:off x="733628" y="2173833"/>
              <a:ext cx="452501" cy="538238"/>
            </a:xfrm>
            <a:prstGeom prst="rect">
              <a:avLst/>
            </a:prstGeom>
          </p:spPr>
        </p:pic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24650" y="38100"/>
            <a:ext cx="589494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16" descr="PAT_Logo_Final-0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02400" y="229732"/>
            <a:ext cx="867410" cy="86741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xmlns="" val="3003353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3800" y="3267075"/>
            <a:ext cx="1647825" cy="14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8" name="Picture 97" descr="Screen Clippi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7703364">
            <a:off x="6369210" y="2689127"/>
            <a:ext cx="1418482" cy="2406032"/>
          </a:xfrm>
          <a:prstGeom prst="rect">
            <a:avLst/>
          </a:prstGeom>
        </p:spPr>
      </p:pic>
      <p:pic>
        <p:nvPicPr>
          <p:cNvPr id="99" name="Picture 9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2253" y="3811950"/>
            <a:ext cx="1939997" cy="902925"/>
          </a:xfrm>
          <a:prstGeom prst="rect">
            <a:avLst/>
          </a:prstGeom>
        </p:spPr>
      </p:pic>
      <p:pic>
        <p:nvPicPr>
          <p:cNvPr id="100" name="Picture 99" descr="QB4001 Expert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981200" y="1962150"/>
            <a:ext cx="792861" cy="1893156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314700" y="465390"/>
            <a:ext cx="5667375" cy="2773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 descr="PAT_Logo_Final-0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93947" y="309245"/>
            <a:ext cx="867410" cy="86741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xmlns="" val="166580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Picture 114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15887068">
            <a:off x="6425642" y="1336671"/>
            <a:ext cx="343525" cy="343525"/>
          </a:xfrm>
          <a:prstGeom prst="rect">
            <a:avLst/>
          </a:prstGeom>
        </p:spPr>
      </p:pic>
      <p:pic>
        <p:nvPicPr>
          <p:cNvPr id="117" name="Picture 116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15887068">
            <a:off x="6397122" y="2414893"/>
            <a:ext cx="343525" cy="343525"/>
          </a:xfrm>
          <a:prstGeom prst="rect">
            <a:avLst/>
          </a:prstGeom>
        </p:spPr>
      </p:pic>
      <p:pic>
        <p:nvPicPr>
          <p:cNvPr id="119" name="Picture 118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15887068">
            <a:off x="6406647" y="3729839"/>
            <a:ext cx="343525" cy="343525"/>
          </a:xfrm>
          <a:prstGeom prst="rect">
            <a:avLst/>
          </a:prstGeom>
        </p:spPr>
      </p:pic>
      <p:pic>
        <p:nvPicPr>
          <p:cNvPr id="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32860" y="1619250"/>
            <a:ext cx="116850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0594" name="Picture 2" descr="Image result for STANLEY Cordless DC Too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56425" y="1096506"/>
            <a:ext cx="920190" cy="956998"/>
          </a:xfrm>
          <a:prstGeom prst="rect">
            <a:avLst/>
          </a:prstGeom>
          <a:noFill/>
        </p:spPr>
      </p:pic>
      <p:pic>
        <p:nvPicPr>
          <p:cNvPr id="53" name="Picture 52" descr="Screen Clippi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8762664">
            <a:off x="7422923" y="1906710"/>
            <a:ext cx="796115" cy="1350372"/>
          </a:xfrm>
          <a:prstGeom prst="rect">
            <a:avLst/>
          </a:prstGeom>
        </p:spPr>
      </p:pic>
      <p:pic>
        <p:nvPicPr>
          <p:cNvPr id="110595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529513" y="3314700"/>
            <a:ext cx="363829" cy="140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56" name="Group 55"/>
          <p:cNvGrpSpPr/>
          <p:nvPr/>
        </p:nvGrpSpPr>
        <p:grpSpPr>
          <a:xfrm>
            <a:off x="1476375" y="2085975"/>
            <a:ext cx="1695450" cy="1061828"/>
            <a:chOff x="742950" y="2143127"/>
            <a:chExt cx="1695450" cy="372442"/>
          </a:xfrm>
        </p:grpSpPr>
        <p:cxnSp>
          <p:nvCxnSpPr>
            <p:cNvPr id="57" name="Straight Connector 56"/>
            <p:cNvCxnSpPr/>
            <p:nvPr/>
          </p:nvCxnSpPr>
          <p:spPr bwMode="auto">
            <a:xfrm rot="10800000" flipV="1">
              <a:off x="742950" y="2413744"/>
              <a:ext cx="1695450" cy="10022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8" name="Rectangle 57"/>
            <p:cNvSpPr/>
            <p:nvPr/>
          </p:nvSpPr>
          <p:spPr>
            <a:xfrm>
              <a:off x="876300" y="2143127"/>
              <a:ext cx="1276350" cy="3724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53540" algn="ctr">
                <a:lnSpc>
                  <a:spcPct val="150000"/>
                </a:lnSpc>
              </a:pPr>
              <a:endParaRPr lang="en-US" sz="10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marL="153540" algn="ctr">
                <a:lnSpc>
                  <a:spcPct val="150000"/>
                </a:lnSpc>
              </a:pPr>
              <a:endParaRPr lang="en-US" sz="10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marL="153540" algn="ctr">
                <a:lnSpc>
                  <a:spcPct val="150000"/>
                </a:lnSpc>
              </a:pPr>
              <a:r>
                <a:rPr lang="en-US" sz="105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Single point </a:t>
              </a:r>
            </a:p>
            <a:p>
              <a:pPr marL="153540" algn="ctr">
                <a:lnSpc>
                  <a:spcPct val="150000"/>
                </a:lnSpc>
              </a:pPr>
              <a:r>
                <a:rPr lang="en-US" sz="105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of connection</a:t>
              </a:r>
              <a:endParaRPr lang="en-US" sz="10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63" name="Right Arrow 62"/>
          <p:cNvSpPr/>
          <p:nvPr/>
        </p:nvSpPr>
        <p:spPr bwMode="auto">
          <a:xfrm>
            <a:off x="4343400" y="2431473"/>
            <a:ext cx="1756064" cy="37407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42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5" name="Down Arrow 64"/>
          <p:cNvSpPr/>
          <p:nvPr/>
        </p:nvSpPr>
        <p:spPr bwMode="auto">
          <a:xfrm rot="18082380">
            <a:off x="4871509" y="2456171"/>
            <a:ext cx="415636" cy="1778694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42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6" name="Down Arrow 65"/>
          <p:cNvSpPr/>
          <p:nvPr/>
        </p:nvSpPr>
        <p:spPr bwMode="auto">
          <a:xfrm rot="14740286">
            <a:off x="4909609" y="1133063"/>
            <a:ext cx="415636" cy="1778694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42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6" name="Picture 15" descr="PAT_Logo_Final-0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81912" y="349002"/>
            <a:ext cx="1096314" cy="1029224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xmlns="" val="1681725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1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1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1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100"/>
                            </p:stCondLst>
                            <p:childTnLst>
                              <p:par>
                                <p:cTn id="15" presetID="35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100"/>
                            </p:stCondLst>
                            <p:childTnLst>
                              <p:par>
                                <p:cTn id="18" presetID="35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100"/>
                            </p:stCondLst>
                            <p:childTnLst>
                              <p:par>
                                <p:cTn id="21" presetID="35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1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1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1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1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58"/>
          <p:cNvSpPr/>
          <p:nvPr/>
        </p:nvSpPr>
        <p:spPr bwMode="auto">
          <a:xfrm>
            <a:off x="0" y="405697"/>
            <a:ext cx="9144000" cy="286518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42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9" name="Rounded Rectangle 68"/>
          <p:cNvSpPr/>
          <p:nvPr/>
        </p:nvSpPr>
        <p:spPr bwMode="auto">
          <a:xfrm>
            <a:off x="2796740" y="438027"/>
            <a:ext cx="3493891" cy="2183266"/>
          </a:xfrm>
          <a:prstGeom prst="round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42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Rounded Rectangle 15"/>
          <p:cNvSpPr/>
          <p:nvPr/>
        </p:nvSpPr>
        <p:spPr bwMode="auto">
          <a:xfrm>
            <a:off x="2698802" y="890995"/>
            <a:ext cx="3754273" cy="2183266"/>
          </a:xfrm>
          <a:prstGeom prst="round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42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00" name="Rectangle 399"/>
          <p:cNvSpPr/>
          <p:nvPr/>
        </p:nvSpPr>
        <p:spPr bwMode="auto">
          <a:xfrm rot="480000">
            <a:off x="-413488" y="-433112"/>
            <a:ext cx="1269388" cy="22273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isometricOffAxis2Left"/>
            <a:lightRig rig="threePt" dir="t"/>
          </a:scene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1042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NOT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342900" y="1506682"/>
            <a:ext cx="1776845" cy="1818409"/>
            <a:chOff x="304057" y="1968342"/>
            <a:chExt cx="1424992" cy="1275333"/>
          </a:xfrm>
        </p:grpSpPr>
        <p:sp>
          <p:nvSpPr>
            <p:cNvPr id="420" name="Hexagon 419"/>
            <p:cNvSpPr>
              <a:spLocks noChangeAspect="1"/>
            </p:cNvSpPr>
            <p:nvPr/>
          </p:nvSpPr>
          <p:spPr bwMode="auto">
            <a:xfrm>
              <a:off x="304057" y="2343675"/>
              <a:ext cx="1034482" cy="900000"/>
            </a:xfrm>
            <a:prstGeom prst="hexagon">
              <a:avLst/>
            </a:prstGeom>
            <a:ln w="34925">
              <a:solidFill>
                <a:srgbClr val="FFFFFF"/>
              </a:solidFill>
              <a:headEnd type="none" w="med" len="med"/>
              <a:tailEnd type="none" w="med" len="med"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cene3d>
              <a:camera prst="perspectiveFront" fov="2700000">
                <a:rot lat="19086000" lon="19067999" rev="3108000"/>
              </a:camera>
              <a:lightRig rig="threePt" dir="t">
                <a:rot lat="0" lon="0" rev="0"/>
              </a:lightRig>
            </a:scene3d>
            <a:sp3d extrusionH="38100" prstMaterial="clear">
              <a:bevelT w="260350" h="50800" prst="softRound"/>
              <a:bevelB prst="softRound"/>
            </a:sp3d>
            <a:ex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429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26" name="Rectangle 425"/>
            <p:cNvSpPr/>
            <p:nvPr/>
          </p:nvSpPr>
          <p:spPr bwMode="auto">
            <a:xfrm rot="480000">
              <a:off x="459661" y="2987256"/>
              <a:ext cx="1269388" cy="222732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isometricRightUp"/>
              <a:lightRig rig="threePt" dir="t"/>
            </a:scene3d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10429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fr-FR" sz="600" b="1" dirty="0" smtClean="0">
                  <a:solidFill>
                    <a:schemeClr val="bg1">
                      <a:lumMod val="50000"/>
                    </a:schemeClr>
                  </a:solidFill>
                  <a:latin typeface="Arial" charset="0"/>
                </a:rPr>
                <a:t>ACTIVATED</a:t>
              </a:r>
              <a:endParaRPr kumimoji="0" lang="en-US" sz="6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charset="0"/>
              </a:endParaRPr>
            </a:p>
          </p:txBody>
        </p:sp>
        <p:pic>
          <p:nvPicPr>
            <p:cNvPr id="120" name="Picture 2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529463" y="1968342"/>
              <a:ext cx="617266" cy="825333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 bwMode="auto">
            <a:xfrm>
              <a:off x="388357" y="2722363"/>
              <a:ext cx="919787" cy="247227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perspectiveRelaxed"/>
              <a:lightRig rig="threePt" dir="t"/>
            </a:scene3d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10429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Tightening Unit</a:t>
              </a:r>
              <a:r>
                <a:rPr kumimoji="0" lang="en-US" sz="8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 management</a:t>
              </a:r>
              <a:endPara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5892226" y="1382291"/>
            <a:ext cx="1442925" cy="1030574"/>
            <a:chOff x="6219039" y="1435812"/>
            <a:chExt cx="1442925" cy="1030574"/>
          </a:xfrm>
        </p:grpSpPr>
        <p:sp>
          <p:nvSpPr>
            <p:cNvPr id="217" name="Hexagon 216"/>
            <p:cNvSpPr>
              <a:spLocks noChangeAspect="1"/>
            </p:cNvSpPr>
            <p:nvPr/>
          </p:nvSpPr>
          <p:spPr bwMode="auto">
            <a:xfrm>
              <a:off x="6219039" y="1566386"/>
              <a:ext cx="1034482" cy="900000"/>
            </a:xfrm>
            <a:prstGeom prst="hexagon">
              <a:avLst/>
            </a:prstGeom>
            <a:ln w="34925">
              <a:solidFill>
                <a:srgbClr val="FFFFFF"/>
              </a:solidFill>
              <a:headEnd type="none" w="med" len="med"/>
              <a:tailEnd type="none" w="med" len="med"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cene3d>
              <a:camera prst="perspectiveFront" fov="2700000">
                <a:rot lat="19086000" lon="19067999" rev="3108000"/>
              </a:camera>
              <a:lightRig rig="threePt" dir="t">
                <a:rot lat="0" lon="0" rev="0"/>
              </a:lightRig>
            </a:scene3d>
            <a:sp3d extrusionH="38100" prstMaterial="clear">
              <a:bevelT w="260350" h="50800" prst="softRound"/>
              <a:bevelB prst="softRound"/>
            </a:sp3d>
            <a:ex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429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6471660" y="1435812"/>
              <a:ext cx="513047" cy="513047"/>
            </a:xfrm>
            <a:prstGeom prst="rect">
              <a:avLst/>
            </a:prstGeom>
          </p:spPr>
        </p:pic>
        <p:sp>
          <p:nvSpPr>
            <p:cNvPr id="441" name="Rectangle 440"/>
            <p:cNvSpPr/>
            <p:nvPr/>
          </p:nvSpPr>
          <p:spPr bwMode="auto">
            <a:xfrm>
              <a:off x="6301591" y="1944396"/>
              <a:ext cx="860951" cy="222732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perspectiveRelaxed"/>
              <a:lightRig rig="threePt" dir="t"/>
            </a:scene3d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10429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fr-FR" sz="800" dirty="0" smtClean="0">
                  <a:latin typeface="Arial" charset="0"/>
                </a:rPr>
                <a:t>Network Management</a:t>
              </a:r>
              <a:endPara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76" name="Rectangle 475"/>
            <p:cNvSpPr/>
            <p:nvPr/>
          </p:nvSpPr>
          <p:spPr bwMode="auto">
            <a:xfrm rot="480000">
              <a:off x="6392576" y="2228502"/>
              <a:ext cx="1269388" cy="222732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isometricRightUp"/>
              <a:lightRig rig="threePt" dir="t"/>
            </a:scene3d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10429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fr-FR" sz="600" dirty="0" smtClean="0">
                  <a:solidFill>
                    <a:schemeClr val="bg1">
                      <a:lumMod val="50000"/>
                    </a:schemeClr>
                  </a:solidFill>
                  <a:latin typeface="Arial" charset="0"/>
                </a:rPr>
                <a:t>ACTIVATED</a:t>
              </a:r>
              <a:endParaRPr kumimoji="0" lang="en-US" sz="6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382887" y="2899116"/>
            <a:ext cx="1442925" cy="900000"/>
            <a:chOff x="6938821" y="2823263"/>
            <a:chExt cx="1442925" cy="900000"/>
          </a:xfrm>
        </p:grpSpPr>
        <p:sp>
          <p:nvSpPr>
            <p:cNvPr id="219" name="Hexagon 218"/>
            <p:cNvSpPr>
              <a:spLocks noChangeAspect="1"/>
            </p:cNvSpPr>
            <p:nvPr/>
          </p:nvSpPr>
          <p:spPr bwMode="auto">
            <a:xfrm>
              <a:off x="6938821" y="2823263"/>
              <a:ext cx="1034482" cy="900000"/>
            </a:xfrm>
            <a:prstGeom prst="hexagon">
              <a:avLst/>
            </a:prstGeom>
            <a:ln w="34925">
              <a:solidFill>
                <a:srgbClr val="FFFFFF"/>
              </a:solidFill>
              <a:headEnd type="none" w="med" len="med"/>
              <a:tailEnd type="none" w="med" len="med"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cene3d>
              <a:camera prst="perspectiveFront" fov="2700000">
                <a:rot lat="19086000" lon="19067999" rev="3108000"/>
              </a:camera>
              <a:lightRig rig="threePt" dir="t">
                <a:rot lat="0" lon="0" rev="0"/>
              </a:lightRig>
            </a:scene3d>
            <a:sp3d extrusionH="38100" prstMaterial="clear">
              <a:bevelT w="260350" h="50800" prst="softRound"/>
              <a:bevelB prst="softRound"/>
            </a:sp3d>
            <a:ex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429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0" name="Rectangle 219"/>
            <p:cNvSpPr/>
            <p:nvPr/>
          </p:nvSpPr>
          <p:spPr bwMode="auto">
            <a:xfrm rot="480000">
              <a:off x="7112358" y="3485379"/>
              <a:ext cx="1269388" cy="222732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isometricRightUp"/>
              <a:lightRig rig="threePt" dir="t"/>
            </a:scene3d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10429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fr-FR" sz="600" dirty="0" smtClean="0">
                  <a:solidFill>
                    <a:schemeClr val="bg1">
                      <a:lumMod val="50000"/>
                    </a:schemeClr>
                  </a:solidFill>
                  <a:latin typeface="Arial" charset="0"/>
                </a:rPr>
                <a:t>ACTIVATED</a:t>
              </a:r>
              <a:endParaRPr kumimoji="0" lang="en-US" sz="6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charset="0"/>
              </a:endParaRPr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7053984" y="2894871"/>
              <a:ext cx="737231" cy="416270"/>
              <a:chOff x="7571250" y="3397956"/>
              <a:chExt cx="598803" cy="334609"/>
            </a:xfrm>
          </p:grpSpPr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tretch>
                <a:fillRect/>
              </a:stretch>
            </p:blipFill>
            <p:spPr>
              <a:xfrm>
                <a:off x="7571250" y="3403112"/>
                <a:ext cx="598803" cy="329453"/>
              </a:xfrm>
              <a:prstGeom prst="rect">
                <a:avLst/>
              </a:prstGeom>
            </p:spPr>
          </p:pic>
          <p:sp>
            <p:nvSpPr>
              <p:cNvPr id="12" name="Oval 11"/>
              <p:cNvSpPr/>
              <p:nvPr/>
            </p:nvSpPr>
            <p:spPr bwMode="auto">
              <a:xfrm>
                <a:off x="7624876" y="3416966"/>
                <a:ext cx="83854" cy="54901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1042988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61" name="Oval 160"/>
              <p:cNvSpPr/>
              <p:nvPr/>
            </p:nvSpPr>
            <p:spPr bwMode="auto">
              <a:xfrm>
                <a:off x="8054578" y="3397956"/>
                <a:ext cx="83854" cy="54901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1042988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439" name="Rectangle 438"/>
            <p:cNvSpPr/>
            <p:nvPr/>
          </p:nvSpPr>
          <p:spPr bwMode="auto">
            <a:xfrm>
              <a:off x="7130452" y="3301852"/>
              <a:ext cx="724916" cy="222732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perspectiveRelaxed"/>
              <a:lightRig rig="threePt" dir="t"/>
            </a:scene3d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10429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8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Protocols</a:t>
              </a:r>
              <a:endPara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392736" y="1402773"/>
            <a:ext cx="1424992" cy="1136240"/>
            <a:chOff x="2399934" y="1365675"/>
            <a:chExt cx="1424992" cy="900000"/>
          </a:xfrm>
        </p:grpSpPr>
        <p:sp>
          <p:nvSpPr>
            <p:cNvPr id="129" name="Hexagon 128"/>
            <p:cNvSpPr>
              <a:spLocks noChangeAspect="1"/>
            </p:cNvSpPr>
            <p:nvPr/>
          </p:nvSpPr>
          <p:spPr bwMode="auto">
            <a:xfrm>
              <a:off x="2399934" y="1365675"/>
              <a:ext cx="1034482" cy="900000"/>
            </a:xfrm>
            <a:prstGeom prst="hexagon">
              <a:avLst/>
            </a:prstGeom>
            <a:ln w="34925">
              <a:solidFill>
                <a:srgbClr val="FFFFFF"/>
              </a:solidFill>
              <a:headEnd type="none" w="med" len="med"/>
              <a:tailEnd type="none" w="med" len="med"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cene3d>
              <a:camera prst="perspectiveFront" fov="2700000">
                <a:rot lat="19086000" lon="19067999" rev="3108000"/>
              </a:camera>
              <a:lightRig rig="threePt" dir="t">
                <a:rot lat="0" lon="0" rev="0"/>
              </a:lightRig>
            </a:scene3d>
            <a:sp3d extrusionH="38100" prstMaterial="clear">
              <a:bevelT w="260350" h="50800" prst="softRound"/>
              <a:bevelB prst="softRound"/>
            </a:sp3d>
            <a:ex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429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0" name="Rectangle 129"/>
            <p:cNvSpPr/>
            <p:nvPr/>
          </p:nvSpPr>
          <p:spPr bwMode="auto">
            <a:xfrm rot="480000">
              <a:off x="2555538" y="2009256"/>
              <a:ext cx="1269388" cy="222732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isometricRightUp"/>
              <a:lightRig rig="threePt" dir="t"/>
            </a:scene3d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10429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fr-FR" sz="600" b="1" dirty="0" smtClean="0">
                  <a:solidFill>
                    <a:schemeClr val="bg1">
                      <a:lumMod val="50000"/>
                    </a:schemeClr>
                  </a:solidFill>
                  <a:latin typeface="Arial" charset="0"/>
                </a:rPr>
                <a:t>ACTIVATED</a:t>
              </a:r>
              <a:endParaRPr kumimoji="0" lang="en-US" sz="6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charset="0"/>
              </a:endParaRPr>
            </a:p>
          </p:txBody>
        </p:sp>
        <p:sp>
          <p:nvSpPr>
            <p:cNvPr id="124" name="Rectangle 123"/>
            <p:cNvSpPr/>
            <p:nvPr/>
          </p:nvSpPr>
          <p:spPr bwMode="auto">
            <a:xfrm>
              <a:off x="2488886" y="1780161"/>
              <a:ext cx="890103" cy="221111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perspectiveRelaxed"/>
              <a:lightRig rig="threePt" dir="t"/>
            </a:scene3d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10429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Advanced </a:t>
              </a:r>
              <a:r>
                <a:rPr kumimoji="0" lang="fr-FR" sz="8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Strategy</a:t>
              </a:r>
              <a:endPara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2565889" y="1372288"/>
              <a:ext cx="740546" cy="416023"/>
            </a:xfrm>
            <a:prstGeom prst="rect">
              <a:avLst/>
            </a:prstGeom>
          </p:spPr>
        </p:pic>
      </p:grpSp>
      <p:grpSp>
        <p:nvGrpSpPr>
          <p:cNvPr id="5" name="Group 4"/>
          <p:cNvGrpSpPr/>
          <p:nvPr/>
        </p:nvGrpSpPr>
        <p:grpSpPr>
          <a:xfrm>
            <a:off x="7832780" y="3462399"/>
            <a:ext cx="1424992" cy="900000"/>
            <a:chOff x="1684783" y="4004108"/>
            <a:chExt cx="1424992" cy="900000"/>
          </a:xfrm>
        </p:grpSpPr>
        <p:sp>
          <p:nvSpPr>
            <p:cNvPr id="134" name="Hexagon 133"/>
            <p:cNvSpPr>
              <a:spLocks noChangeAspect="1"/>
            </p:cNvSpPr>
            <p:nvPr/>
          </p:nvSpPr>
          <p:spPr bwMode="auto">
            <a:xfrm>
              <a:off x="1684783" y="4004108"/>
              <a:ext cx="1034482" cy="900000"/>
            </a:xfrm>
            <a:prstGeom prst="hexagon">
              <a:avLst/>
            </a:prstGeom>
            <a:ln w="34925">
              <a:solidFill>
                <a:srgbClr val="FFFFFF"/>
              </a:solidFill>
              <a:headEnd type="none" w="med" len="med"/>
              <a:tailEnd type="none" w="med" len="med"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cene3d>
              <a:camera prst="perspectiveFront" fov="2700000">
                <a:rot lat="19086000" lon="19067999" rev="3108000"/>
              </a:camera>
              <a:lightRig rig="threePt" dir="t">
                <a:rot lat="0" lon="0" rev="0"/>
              </a:lightRig>
            </a:scene3d>
            <a:sp3d extrusionH="38100" prstMaterial="clear">
              <a:bevelT w="260350" h="50800" prst="softRound"/>
              <a:bevelB prst="softRound"/>
            </a:sp3d>
            <a:ex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429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6" name="Rectangle 135"/>
            <p:cNvSpPr/>
            <p:nvPr/>
          </p:nvSpPr>
          <p:spPr bwMode="auto">
            <a:xfrm rot="480000">
              <a:off x="1840387" y="4647689"/>
              <a:ext cx="1269388" cy="222732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isometricRightUp"/>
              <a:lightRig rig="threePt" dir="t"/>
            </a:scene3d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10429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fr-FR" sz="600" b="1" dirty="0" smtClean="0">
                  <a:solidFill>
                    <a:schemeClr val="bg1">
                      <a:lumMod val="50000"/>
                    </a:schemeClr>
                  </a:solidFill>
                  <a:latin typeface="Arial" charset="0"/>
                </a:rPr>
                <a:t>ACTIVATED</a:t>
              </a:r>
              <a:endParaRPr kumimoji="0" lang="en-US" sz="6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charset="0"/>
              </a:endParaRPr>
            </a:p>
          </p:txBody>
        </p:sp>
        <p:sp>
          <p:nvSpPr>
            <p:cNvPr id="137" name="Rectangle 136"/>
            <p:cNvSpPr/>
            <p:nvPr/>
          </p:nvSpPr>
          <p:spPr bwMode="auto">
            <a:xfrm>
              <a:off x="1773735" y="4508648"/>
              <a:ext cx="890103" cy="221111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perspectiveRelaxed"/>
              <a:lightRig rig="threePt" dir="t"/>
            </a:scene3d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10429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8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Reporting</a:t>
              </a:r>
              <a:endPara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1818377" y="4004108"/>
              <a:ext cx="741064" cy="532640"/>
            </a:xfrm>
            <a:prstGeom prst="rect">
              <a:avLst/>
            </a:prstGeom>
          </p:spPr>
        </p:pic>
      </p:grpSp>
      <p:grpSp>
        <p:nvGrpSpPr>
          <p:cNvPr id="4" name="Group 3"/>
          <p:cNvGrpSpPr/>
          <p:nvPr/>
        </p:nvGrpSpPr>
        <p:grpSpPr>
          <a:xfrm>
            <a:off x="385148" y="3381251"/>
            <a:ext cx="1424992" cy="1429740"/>
            <a:chOff x="279017" y="3182874"/>
            <a:chExt cx="1424992" cy="1131432"/>
          </a:xfrm>
        </p:grpSpPr>
        <p:grpSp>
          <p:nvGrpSpPr>
            <p:cNvPr id="139" name="Group 138"/>
            <p:cNvGrpSpPr/>
            <p:nvPr/>
          </p:nvGrpSpPr>
          <p:grpSpPr>
            <a:xfrm>
              <a:off x="279017" y="3414306"/>
              <a:ext cx="1424992" cy="900000"/>
              <a:chOff x="304057" y="2343675"/>
              <a:chExt cx="1424992" cy="900000"/>
            </a:xfrm>
          </p:grpSpPr>
          <p:sp>
            <p:nvSpPr>
              <p:cNvPr id="141" name="Hexagon 140"/>
              <p:cNvSpPr>
                <a:spLocks noChangeAspect="1"/>
              </p:cNvSpPr>
              <p:nvPr/>
            </p:nvSpPr>
            <p:spPr bwMode="auto">
              <a:xfrm>
                <a:off x="304057" y="2343675"/>
                <a:ext cx="1034482" cy="900000"/>
              </a:xfrm>
              <a:prstGeom prst="hexagon">
                <a:avLst/>
              </a:prstGeom>
              <a:ln w="34925">
                <a:solidFill>
                  <a:srgbClr val="FFFFFF"/>
                </a:solidFill>
                <a:headEnd type="none" w="med" len="med"/>
                <a:tailEnd type="none" w="med" len="med"/>
              </a:ln>
              <a:effectLst>
                <a:outerShdw blurRad="317500" dir="2700000" algn="ctr">
                  <a:srgbClr val="000000">
                    <a:alpha val="43000"/>
                  </a:srgbClr>
                </a:outerShdw>
              </a:effectLst>
              <a:scene3d>
                <a:camera prst="perspectiveFront" fov="2700000">
                  <a:rot lat="19086000" lon="19067999" rev="3108000"/>
                </a:camera>
                <a:lightRig rig="threePt" dir="t">
                  <a:rot lat="0" lon="0" rev="0"/>
                </a:lightRig>
              </a:scene3d>
              <a:sp3d extrusionH="38100" prstMaterial="clear">
                <a:bevelT w="260350" h="50800" prst="softRound"/>
                <a:bevelB prst="softRound"/>
              </a:sp3d>
              <a:extLst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1042988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2" name="Rectangle 141"/>
              <p:cNvSpPr/>
              <p:nvPr/>
            </p:nvSpPr>
            <p:spPr bwMode="auto">
              <a:xfrm rot="480000">
                <a:off x="459661" y="2987256"/>
                <a:ext cx="1269388" cy="222732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isometricRightUp"/>
                <a:lightRig rig="threePt" dir="t"/>
              </a:scene3d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1042988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fr-FR" sz="600" b="1" dirty="0" smtClean="0">
                    <a:solidFill>
                      <a:schemeClr val="bg1">
                        <a:lumMod val="50000"/>
                      </a:schemeClr>
                    </a:solidFill>
                    <a:latin typeface="Arial" charset="0"/>
                  </a:rPr>
                  <a:t>ACTIVATED</a:t>
                </a:r>
                <a:endParaRPr kumimoji="0" lang="en-US" sz="600" b="1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4" name="Rectangle 143"/>
              <p:cNvSpPr/>
              <p:nvPr/>
            </p:nvSpPr>
            <p:spPr bwMode="auto">
              <a:xfrm>
                <a:off x="387603" y="2809863"/>
                <a:ext cx="919787" cy="247227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perspectiveRelaxed"/>
                <a:lightRig rig="threePt" dir="t"/>
              </a:scene3d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1042988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Quality Control</a:t>
                </a:r>
              </a:p>
            </p:txBody>
          </p:sp>
        </p:grpSp>
        <p:pic>
          <p:nvPicPr>
            <p:cNvPr id="145" name="Image 105"/>
            <p:cNvPicPr>
              <a:picLocks noChangeAspect="1"/>
            </p:cNvPicPr>
            <p:nvPr/>
          </p:nvPicPr>
          <p:blipFill>
            <a:blip r:embed="rId8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 rot="8040709">
              <a:off x="524698" y="3407275"/>
              <a:ext cx="767980" cy="31917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" name="Rectangle 7"/>
          <p:cNvSpPr/>
          <p:nvPr/>
        </p:nvSpPr>
        <p:spPr>
          <a:xfrm>
            <a:off x="1852723" y="358070"/>
            <a:ext cx="5818645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defTabSz="1042919"/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FEATURE MANAGEMENT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7800221" y="2097435"/>
            <a:ext cx="1411616" cy="900000"/>
            <a:chOff x="7800221" y="2313335"/>
            <a:chExt cx="1411616" cy="900000"/>
          </a:xfrm>
        </p:grpSpPr>
        <p:grpSp>
          <p:nvGrpSpPr>
            <p:cNvPr id="23" name="Group 22"/>
            <p:cNvGrpSpPr/>
            <p:nvPr/>
          </p:nvGrpSpPr>
          <p:grpSpPr>
            <a:xfrm>
              <a:off x="7800221" y="2313335"/>
              <a:ext cx="1411616" cy="900000"/>
              <a:chOff x="7892354" y="1852791"/>
              <a:chExt cx="1411616" cy="900000"/>
            </a:xfrm>
          </p:grpSpPr>
          <p:sp>
            <p:nvSpPr>
              <p:cNvPr id="147" name="Hexagon 146"/>
              <p:cNvSpPr>
                <a:spLocks noChangeAspect="1"/>
              </p:cNvSpPr>
              <p:nvPr/>
            </p:nvSpPr>
            <p:spPr bwMode="auto">
              <a:xfrm>
                <a:off x="7892354" y="1852791"/>
                <a:ext cx="1034482" cy="900000"/>
              </a:xfrm>
              <a:prstGeom prst="hexagon">
                <a:avLst/>
              </a:prstGeom>
              <a:ln w="34925">
                <a:solidFill>
                  <a:srgbClr val="FFFFFF"/>
                </a:solidFill>
                <a:headEnd type="none" w="med" len="med"/>
                <a:tailEnd type="none" w="med" len="med"/>
              </a:ln>
              <a:effectLst>
                <a:outerShdw blurRad="317500" dir="2700000" algn="ctr">
                  <a:srgbClr val="000000">
                    <a:alpha val="43000"/>
                  </a:srgbClr>
                </a:outerShdw>
              </a:effectLst>
              <a:scene3d>
                <a:camera prst="perspectiveFront" fov="2700000">
                  <a:rot lat="19086000" lon="19067999" rev="3108000"/>
                </a:camera>
                <a:lightRig rig="threePt" dir="t">
                  <a:rot lat="0" lon="0" rev="0"/>
                </a:lightRig>
              </a:scene3d>
              <a:sp3d extrusionH="38100" prstMaterial="clear">
                <a:bevelT w="260350" h="50800" prst="softRound"/>
                <a:bevelB prst="softRound"/>
              </a:sp3d>
              <a:extLst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1042988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8" name="Rectangle 147"/>
              <p:cNvSpPr/>
              <p:nvPr/>
            </p:nvSpPr>
            <p:spPr bwMode="auto">
              <a:xfrm rot="480000">
                <a:off x="8034582" y="2511029"/>
                <a:ext cx="1269388" cy="222732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isometricRightUp"/>
                <a:lightRig rig="threePt" dir="t"/>
              </a:scene3d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1042988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fr-FR" sz="600" b="1" dirty="0" smtClean="0">
                    <a:solidFill>
                      <a:schemeClr val="bg1">
                        <a:lumMod val="50000"/>
                      </a:schemeClr>
                    </a:solidFill>
                    <a:latin typeface="Arial" charset="0"/>
                  </a:rPr>
                  <a:t>ACTIVATED</a:t>
                </a:r>
                <a:endParaRPr kumimoji="0" lang="en-US" sz="600" b="1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52" name="Rectangle 151"/>
              <p:cNvSpPr/>
              <p:nvPr/>
            </p:nvSpPr>
            <p:spPr bwMode="auto">
              <a:xfrm>
                <a:off x="7946775" y="2297311"/>
                <a:ext cx="939435" cy="222732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perspectiveRelaxed"/>
                <a:lightRig rig="threePt" dir="t"/>
              </a:scene3d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1042988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fr-FR" sz="800" dirty="0" smtClean="0">
                    <a:latin typeface="Arial" charset="0"/>
                  </a:rPr>
                  <a:t>Communication</a:t>
                </a:r>
                <a:endParaRPr kumimoji="0" lang="en-US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62" name="Group 61"/>
            <p:cNvGrpSpPr/>
            <p:nvPr/>
          </p:nvGrpSpPr>
          <p:grpSpPr>
            <a:xfrm>
              <a:off x="8036723" y="2323310"/>
              <a:ext cx="561478" cy="454011"/>
              <a:chOff x="4420251" y="311581"/>
              <a:chExt cx="561478" cy="454011"/>
            </a:xfrm>
          </p:grpSpPr>
          <p:pic>
            <p:nvPicPr>
              <p:cNvPr id="63" name="Picture 62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470336" y="380295"/>
                <a:ext cx="459267" cy="209550"/>
              </a:xfrm>
              <a:prstGeom prst="rect">
                <a:avLst/>
              </a:prstGeom>
            </p:spPr>
          </p:pic>
          <p:pic>
            <p:nvPicPr>
              <p:cNvPr id="65" name="Picture 64"/>
              <p:cNvPicPr>
                <a:picLocks noChangeAspect="1"/>
              </p:cNvPicPr>
              <p:nvPr/>
            </p:nvPicPr>
            <p:blipFill>
              <a:blip r:embed="rId10" cstate="screen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tretch>
                <a:fillRect/>
              </a:stretch>
            </p:blipFill>
            <p:spPr>
              <a:xfrm>
                <a:off x="4470336" y="566555"/>
                <a:ext cx="450951" cy="144000"/>
              </a:xfrm>
              <a:prstGeom prst="rect">
                <a:avLst/>
              </a:prstGeom>
            </p:spPr>
          </p:pic>
          <p:pic>
            <p:nvPicPr>
              <p:cNvPr id="66" name="Picture 65"/>
              <p:cNvPicPr>
                <a:picLocks noChangeAspect="1"/>
              </p:cNvPicPr>
              <p:nvPr/>
            </p:nvPicPr>
            <p:blipFill>
              <a:blip r:embed="rId11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tretch>
                <a:fillRect/>
              </a:stretch>
            </p:blipFill>
            <p:spPr>
              <a:xfrm rot="5400000">
                <a:off x="4475574" y="259438"/>
                <a:ext cx="450831" cy="561478"/>
              </a:xfrm>
              <a:prstGeom prst="rect">
                <a:avLst/>
              </a:prstGeom>
            </p:spPr>
          </p:pic>
          <p:sp>
            <p:nvSpPr>
              <p:cNvPr id="67" name="Rectangle 66"/>
              <p:cNvSpPr/>
              <p:nvPr/>
            </p:nvSpPr>
            <p:spPr bwMode="auto">
              <a:xfrm>
                <a:off x="4470336" y="311581"/>
                <a:ext cx="480601" cy="278362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1042988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sz="1400" b="1" strike="noStrike" cap="none" normalizeH="0" baseline="0" dirty="0" smtClean="0">
                    <a:ln>
                      <a:noFill/>
                    </a:ln>
                    <a:solidFill>
                      <a:srgbClr val="00B050"/>
                    </a:solidFill>
                    <a:latin typeface="Arial" charset="0"/>
                  </a:rPr>
                  <a:t>OK</a:t>
                </a:r>
                <a:endParaRPr kumimoji="0" lang="en-US" sz="1400" b="1" strike="noStrike" cap="none" normalizeH="0" baseline="0" dirty="0" smtClean="0">
                  <a:ln>
                    <a:noFill/>
                  </a:ln>
                  <a:solidFill>
                    <a:srgbClr val="00B050"/>
                  </a:solidFill>
                  <a:latin typeface="Arial" charset="0"/>
                </a:endParaRPr>
              </a:p>
            </p:txBody>
          </p:sp>
        </p:grpSp>
      </p:grpSp>
      <p:grpSp>
        <p:nvGrpSpPr>
          <p:cNvPr id="6" name="Group 5"/>
          <p:cNvGrpSpPr/>
          <p:nvPr/>
        </p:nvGrpSpPr>
        <p:grpSpPr>
          <a:xfrm>
            <a:off x="1984664" y="2627016"/>
            <a:ext cx="1624876" cy="1456611"/>
            <a:chOff x="2202636" y="2353678"/>
            <a:chExt cx="1414102" cy="1210033"/>
          </a:xfrm>
        </p:grpSpPr>
        <p:grpSp>
          <p:nvGrpSpPr>
            <p:cNvPr id="18" name="Group 17"/>
            <p:cNvGrpSpPr/>
            <p:nvPr/>
          </p:nvGrpSpPr>
          <p:grpSpPr>
            <a:xfrm>
              <a:off x="2202636" y="2353678"/>
              <a:ext cx="1034482" cy="1210033"/>
              <a:chOff x="2084481" y="2463105"/>
              <a:chExt cx="1034482" cy="1210033"/>
            </a:xfrm>
          </p:grpSpPr>
          <p:sp>
            <p:nvSpPr>
              <p:cNvPr id="226" name="Hexagon 225"/>
              <p:cNvSpPr>
                <a:spLocks noChangeAspect="1"/>
              </p:cNvSpPr>
              <p:nvPr/>
            </p:nvSpPr>
            <p:spPr bwMode="auto">
              <a:xfrm>
                <a:off x="2084481" y="2773138"/>
                <a:ext cx="1034482" cy="900000"/>
              </a:xfrm>
              <a:prstGeom prst="hexagon">
                <a:avLst/>
              </a:prstGeom>
              <a:ln w="34925">
                <a:solidFill>
                  <a:srgbClr val="FFFFFF"/>
                </a:solidFill>
                <a:headEnd type="none" w="med" len="med"/>
                <a:tailEnd type="none" w="med" len="med"/>
              </a:ln>
              <a:effectLst>
                <a:outerShdw blurRad="317500" dir="2700000" algn="ctr">
                  <a:srgbClr val="000000">
                    <a:alpha val="43000"/>
                  </a:srgbClr>
                </a:outerShdw>
              </a:effectLst>
              <a:scene3d>
                <a:camera prst="perspectiveFront" fov="2700000">
                  <a:rot lat="19086000" lon="19067999" rev="3108000"/>
                </a:camera>
                <a:lightRig rig="threePt" dir="t">
                  <a:rot lat="0" lon="0" rev="0"/>
                </a:lightRig>
              </a:scene3d>
              <a:sp3d extrusionH="38100" prstMaterial="clear">
                <a:bevelT w="260350" h="50800" prst="softRound"/>
                <a:bevelB prst="softRound"/>
              </a:sp3d>
              <a:extLst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1042988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31" name="Rectangle 430"/>
              <p:cNvSpPr/>
              <p:nvPr/>
            </p:nvSpPr>
            <p:spPr bwMode="auto">
              <a:xfrm>
                <a:off x="2220434" y="3168915"/>
                <a:ext cx="824386" cy="222732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perspectiveRelaxed"/>
                <a:lightRig rig="threePt" dir="t"/>
              </a:scene3d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1042988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Accessories Management </a:t>
                </a:r>
              </a:p>
            </p:txBody>
          </p:sp>
          <p:pic>
            <p:nvPicPr>
              <p:cNvPr id="126" name="Picture 4" descr="C:\Documents and Settings\GREas\Mes documents\GREas - Master bureau\2.PRODUCT\836-EB\5.CVI3 Range\LAUNCH CVI3\6. LAUNCH KIT\LAUNCH PACK - WIP\Pictures_Videos\Pictures\Socket Tray Sept2011 - final - LD.png"/>
              <p:cNvPicPr>
                <a:picLocks noChangeAspect="1" noChangeArrowheads="1"/>
              </p:cNvPicPr>
              <p:nvPr/>
            </p:nvPicPr>
            <p:blipFill>
              <a:blip r:embed="rId12" cstate="screen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87845" y="2910350"/>
                <a:ext cx="432558" cy="339682"/>
              </a:xfrm>
              <a:prstGeom prst="rect">
                <a:avLst/>
              </a:prstGeom>
              <a:noFill/>
            </p:spPr>
          </p:pic>
          <p:pic>
            <p:nvPicPr>
              <p:cNvPr id="127" name="Image 2"/>
              <p:cNvPicPr>
                <a:picLocks noChangeAspect="1"/>
              </p:cNvPicPr>
              <p:nvPr/>
            </p:nvPicPr>
            <p:blipFill>
              <a:blip r:embed="rId13" cstate="screen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tretch>
                <a:fillRect/>
              </a:stretch>
            </p:blipFill>
            <p:spPr>
              <a:xfrm>
                <a:off x="2279552" y="2463105"/>
                <a:ext cx="286260" cy="754235"/>
              </a:xfrm>
              <a:prstGeom prst="rect">
                <a:avLst/>
              </a:prstGeom>
            </p:spPr>
          </p:pic>
        </p:grpSp>
        <p:sp>
          <p:nvSpPr>
            <p:cNvPr id="228" name="Rectangle 227"/>
            <p:cNvSpPr/>
            <p:nvPr/>
          </p:nvSpPr>
          <p:spPr bwMode="auto">
            <a:xfrm rot="480000">
              <a:off x="2347350" y="3306606"/>
              <a:ext cx="1269388" cy="222732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isometricRightUp"/>
              <a:lightRig rig="threePt" dir="t"/>
            </a:scene3d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10429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fr-FR" sz="600" b="1" dirty="0" smtClean="0">
                  <a:solidFill>
                    <a:schemeClr val="bg1">
                      <a:lumMod val="50000"/>
                    </a:schemeClr>
                  </a:solidFill>
                  <a:latin typeface="Arial" charset="0"/>
                </a:rPr>
                <a:t>ACTIVATED</a:t>
              </a:r>
              <a:endParaRPr kumimoji="0" lang="en-US" sz="6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4296242" y="987136"/>
            <a:ext cx="1013513" cy="3470564"/>
            <a:chOff x="1776984" y="2173832"/>
            <a:chExt cx="1469136" cy="4061596"/>
          </a:xfrm>
        </p:grpSpPr>
        <p:pic>
          <p:nvPicPr>
            <p:cNvPr id="61" name="Picture 60" descr="QB4001 Expert.png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776984" y="3044172"/>
              <a:ext cx="1382662" cy="3191256"/>
            </a:xfrm>
            <a:prstGeom prst="rect">
              <a:avLst/>
            </a:prstGeom>
          </p:spPr>
        </p:pic>
        <p:sp>
          <p:nvSpPr>
            <p:cNvPr id="68" name="TextBox 67"/>
            <p:cNvSpPr txBox="1"/>
            <p:nvPr/>
          </p:nvSpPr>
          <p:spPr>
            <a:xfrm>
              <a:off x="2026920" y="2669288"/>
              <a:ext cx="1219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Expert</a:t>
              </a:r>
            </a:p>
          </p:txBody>
        </p:sp>
        <p:pic>
          <p:nvPicPr>
            <p:cNvPr id="70" name="Picture 69" descr="Wifisignal.png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 rot="-2700000">
              <a:off x="2333829" y="2173832"/>
              <a:ext cx="452501" cy="538238"/>
            </a:xfrm>
            <a:prstGeom prst="rect">
              <a:avLst/>
            </a:prstGeom>
          </p:spPr>
        </p:pic>
      </p:grpSp>
      <p:pic>
        <p:nvPicPr>
          <p:cNvPr id="71" name="Picture 2" descr="Image result for STANLEY Cordless DC Tool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57200" y="1555317"/>
            <a:ext cx="966355" cy="1094365"/>
          </a:xfrm>
          <a:prstGeom prst="rect">
            <a:avLst/>
          </a:prstGeom>
          <a:noFill/>
        </p:spPr>
      </p:pic>
      <p:pic>
        <p:nvPicPr>
          <p:cNvPr id="72" name="Picture 71" descr="PAT_Logo_Final-01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354799" y="368880"/>
            <a:ext cx="867410" cy="86741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xmlns="" val="1286658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www.stanleyassembly.com/images/en-US/fixturedtools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65763" y="586923"/>
            <a:ext cx="1544637" cy="195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http://www.stanleyassembly.com/images/en-US/Articulatingarms.gif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91400" y="2610985"/>
            <a:ext cx="1563688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http://www.stanleyassembly.com/images/en-US/specialprojects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10200" y="2563360"/>
            <a:ext cx="1554163" cy="204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0" descr="http://www.stanleyassembly.com/images/en-US/multiples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96163" y="578985"/>
            <a:ext cx="1544637" cy="187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1333041" y="341523"/>
            <a:ext cx="32499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 smtClean="0"/>
              <a:t>Engineered Systems</a:t>
            </a:r>
            <a:endParaRPr lang="en-US" sz="1800" b="1" dirty="0"/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690395" y="1198993"/>
            <a:ext cx="5384800" cy="320675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FFF00"/>
              </a:buClr>
              <a:buFont typeface="Wingdings" pitchFamily="2" charset="2"/>
              <a:buChar char="Ø"/>
            </a:pPr>
            <a:r>
              <a:rPr lang="en-US" sz="1600" dirty="0" smtClean="0"/>
              <a:t>          Standard </a:t>
            </a:r>
            <a:r>
              <a:rPr lang="en-US" sz="1600" dirty="0"/>
              <a:t>and Custom </a:t>
            </a:r>
            <a:r>
              <a:rPr lang="en-US" sz="1600" dirty="0" smtClean="0"/>
              <a:t>Solutions</a:t>
            </a:r>
          </a:p>
          <a:p>
            <a:pPr>
              <a:buClr>
                <a:srgbClr val="FFFF00"/>
              </a:buClr>
              <a:buNone/>
            </a:pPr>
            <a:endParaRPr lang="en-US" sz="1600" dirty="0" smtClean="0"/>
          </a:p>
          <a:p>
            <a:pPr marL="342900" lvl="1" indent="-342900">
              <a:buClr>
                <a:srgbClr val="FFFF00"/>
              </a:buClr>
              <a:buFont typeface="Wingdings" pitchFamily="2" charset="2"/>
              <a:buChar char="Ø"/>
            </a:pPr>
            <a:r>
              <a:rPr lang="en-US" sz="1400" dirty="0" smtClean="0">
                <a:ea typeface="ＭＳ Ｐゴシック" pitchFamily="34" charset="-128"/>
              </a:rPr>
              <a:t>            Torque Tubes and Articulating Arms</a:t>
            </a:r>
          </a:p>
          <a:p>
            <a:pPr marL="342900" lvl="1" indent="-342900">
              <a:buClr>
                <a:srgbClr val="FFFF00"/>
              </a:buClr>
              <a:buNone/>
            </a:pPr>
            <a:endParaRPr lang="en-US" sz="1400" dirty="0" smtClean="0">
              <a:ea typeface="ＭＳ Ｐゴシック" pitchFamily="34" charset="-128"/>
            </a:endParaRPr>
          </a:p>
          <a:p>
            <a:pPr marL="342900" lvl="1" indent="-342900">
              <a:buClr>
                <a:srgbClr val="FFFF00"/>
              </a:buClr>
              <a:buFont typeface="Wingdings" pitchFamily="2" charset="2"/>
              <a:buChar char="Ø"/>
            </a:pPr>
            <a:r>
              <a:rPr lang="en-US" sz="1400" dirty="0" smtClean="0">
                <a:ea typeface="ＭＳ Ｐゴシック" pitchFamily="34" charset="-128"/>
              </a:rPr>
              <a:t>            Bolt Holding Nutrunners</a:t>
            </a:r>
          </a:p>
          <a:p>
            <a:pPr marL="342900" lvl="1" indent="-342900">
              <a:buClr>
                <a:srgbClr val="FFFF00"/>
              </a:buClr>
              <a:buNone/>
            </a:pPr>
            <a:endParaRPr lang="en-US" sz="1400" dirty="0" smtClean="0">
              <a:ea typeface="ＭＳ Ｐゴシック" pitchFamily="34" charset="-128"/>
            </a:endParaRPr>
          </a:p>
          <a:p>
            <a:pPr marL="342900" lvl="1" indent="-342900">
              <a:buClr>
                <a:srgbClr val="FFFF00"/>
              </a:buClr>
              <a:buFont typeface="Wingdings" pitchFamily="2" charset="2"/>
              <a:buChar char="Ø"/>
            </a:pPr>
            <a:r>
              <a:rPr lang="en-US" sz="1400" dirty="0" smtClean="0">
                <a:ea typeface="ＭＳ Ｐゴシック" pitchFamily="34" charset="-128"/>
              </a:rPr>
              <a:t>            Multiple Spindle Nutrunners</a:t>
            </a:r>
          </a:p>
          <a:p>
            <a:pPr marL="342900" lvl="1" indent="-342900">
              <a:buClr>
                <a:srgbClr val="FFFF00"/>
              </a:buClr>
              <a:buNone/>
            </a:pPr>
            <a:endParaRPr lang="en-US" sz="1400" dirty="0" smtClean="0">
              <a:ea typeface="ＭＳ Ｐゴシック" pitchFamily="34" charset="-128"/>
            </a:endParaRPr>
          </a:p>
          <a:p>
            <a:pPr marL="342900" lvl="1" indent="-342900">
              <a:buClr>
                <a:srgbClr val="FFFF00"/>
              </a:buClr>
              <a:buFont typeface="Wingdings" pitchFamily="2" charset="2"/>
              <a:buChar char="Ø"/>
            </a:pPr>
            <a:r>
              <a:rPr lang="en-US" sz="1400" dirty="0" smtClean="0">
                <a:ea typeface="ＭＳ Ｐゴシック" pitchFamily="34" charset="-128"/>
              </a:rPr>
              <a:t>            Semi-automated Nut runner Equipment</a:t>
            </a:r>
          </a:p>
          <a:p>
            <a:pPr marL="342900" lvl="1" indent="-342900">
              <a:buClr>
                <a:srgbClr val="FFFF00"/>
              </a:buClr>
              <a:buNone/>
            </a:pPr>
            <a:endParaRPr lang="en-US" sz="1400" dirty="0" smtClean="0">
              <a:ea typeface="ＭＳ Ｐゴシック" pitchFamily="34" charset="-128"/>
            </a:endParaRPr>
          </a:p>
          <a:p>
            <a:pPr marL="342900" lvl="1" indent="-342900">
              <a:buClr>
                <a:srgbClr val="FFFF00"/>
              </a:buClr>
              <a:buFont typeface="Wingdings" pitchFamily="2" charset="2"/>
              <a:buChar char="Ø"/>
            </a:pPr>
            <a:r>
              <a:rPr lang="en-US" sz="1400" dirty="0" smtClean="0">
                <a:ea typeface="ＭＳ Ｐゴシック" pitchFamily="34" charset="-128"/>
              </a:rPr>
              <a:t>             Conventional Material Handling</a:t>
            </a:r>
          </a:p>
          <a:p>
            <a:pPr marL="342900" lvl="1" indent="-342900">
              <a:buClr>
                <a:srgbClr val="FFFF00"/>
              </a:buClr>
              <a:buFont typeface="Wingdings" pitchFamily="2" charset="2"/>
              <a:buChar char="Ø"/>
            </a:pPr>
            <a:endParaRPr lang="en-US" sz="1400" dirty="0" smtClean="0">
              <a:ea typeface="ＭＳ Ｐゴシック" pitchFamily="34" charset="-128"/>
            </a:endParaRPr>
          </a:p>
          <a:p>
            <a:pPr marL="342900" lvl="1" indent="-342900">
              <a:buClr>
                <a:srgbClr val="FFFF00"/>
              </a:buClr>
              <a:buFont typeface="Wingdings" pitchFamily="2" charset="2"/>
              <a:buChar char="Ø"/>
            </a:pPr>
            <a:endParaRPr lang="en-US" sz="1400" dirty="0" smtClean="0">
              <a:ea typeface="ＭＳ Ｐゴシック" pitchFamily="34" charset="-128"/>
            </a:endParaRPr>
          </a:p>
          <a:p>
            <a:pPr marL="342900" lvl="1" indent="-342900">
              <a:buClr>
                <a:srgbClr val="FFFF00"/>
              </a:buClr>
              <a:buFont typeface="Wingdings" pitchFamily="2" charset="2"/>
              <a:buChar char="Ø"/>
            </a:pPr>
            <a:endParaRPr lang="en-US" sz="1400" dirty="0" smtClean="0">
              <a:ea typeface="ＭＳ Ｐゴシック" pitchFamily="34" charset="-128"/>
            </a:endParaRPr>
          </a:p>
          <a:p>
            <a:pPr marL="342900" lvl="1" indent="-342900">
              <a:buClr>
                <a:srgbClr val="FFFF00"/>
              </a:buClr>
              <a:buFont typeface="Wingdings" pitchFamily="2" charset="2"/>
              <a:buChar char="Ø"/>
            </a:pPr>
            <a:endParaRPr lang="en-US" sz="1400" dirty="0" smtClean="0">
              <a:ea typeface="ＭＳ Ｐゴシック" pitchFamily="34" charset="-128"/>
            </a:endParaRPr>
          </a:p>
          <a:p>
            <a:pPr>
              <a:buClr>
                <a:srgbClr val="FFFF00"/>
              </a:buClr>
              <a:buFont typeface="Wingdings" pitchFamily="2" charset="2"/>
              <a:buChar char="Ø"/>
            </a:pPr>
            <a:endParaRPr lang="en-US" sz="1600" dirty="0" smtClean="0"/>
          </a:p>
          <a:p>
            <a:pPr>
              <a:buClr>
                <a:srgbClr val="FFFF00"/>
              </a:buClr>
              <a:buNone/>
            </a:pPr>
            <a:endParaRPr lang="en-US" sz="1600" dirty="0"/>
          </a:p>
          <a:p>
            <a:pPr lvl="1">
              <a:buFont typeface="Wingdings" pitchFamily="2" charset="2"/>
              <a:buNone/>
            </a:pPr>
            <a:endParaRPr lang="en-US" sz="1600" dirty="0">
              <a:ea typeface="ＭＳ Ｐゴシック" pitchFamily="34" charset="-128"/>
            </a:endParaRPr>
          </a:p>
          <a:p>
            <a:pPr lvl="1">
              <a:buClr>
                <a:srgbClr val="FFFF00"/>
              </a:buClr>
              <a:buFont typeface="Wingdings" pitchFamily="2" charset="2"/>
              <a:buChar char="n"/>
            </a:pPr>
            <a:endParaRPr lang="en-US" sz="1400" dirty="0">
              <a:ea typeface="ＭＳ Ｐゴシック" pitchFamily="34" charset="-128"/>
            </a:endParaRPr>
          </a:p>
          <a:p>
            <a:pPr lvl="1">
              <a:buClr>
                <a:srgbClr val="FFFF00"/>
              </a:buClr>
              <a:buFont typeface="Wingdings" pitchFamily="2" charset="2"/>
              <a:buChar char="n"/>
            </a:pPr>
            <a:endParaRPr lang="en-US" sz="1400" dirty="0">
              <a:ea typeface="ＭＳ Ｐゴシック" pitchFamily="34" charset="-128"/>
            </a:endParaRPr>
          </a:p>
          <a:p>
            <a:pPr lvl="1">
              <a:buClr>
                <a:srgbClr val="FFFF00"/>
              </a:buClr>
              <a:buFont typeface="Wingdings" pitchFamily="2" charset="2"/>
              <a:buChar char="n"/>
            </a:pPr>
            <a:endParaRPr lang="en-US" sz="1400" dirty="0">
              <a:ea typeface="ＭＳ Ｐゴシック" pitchFamily="34" charset="-128"/>
            </a:endParaRPr>
          </a:p>
          <a:p>
            <a:pPr lvl="1">
              <a:buClr>
                <a:srgbClr val="FFFF00"/>
              </a:buClr>
              <a:buFont typeface="Wingdings" pitchFamily="2" charset="2"/>
              <a:buChar char="n"/>
            </a:pPr>
            <a:endParaRPr lang="en-US" sz="1400" dirty="0">
              <a:ea typeface="ＭＳ Ｐゴシック" pitchFamily="34" charset="-128"/>
            </a:endParaRPr>
          </a:p>
          <a:p>
            <a:pPr lvl="1">
              <a:buFont typeface="Wingdings" pitchFamily="2" charset="2"/>
              <a:buNone/>
            </a:pPr>
            <a:endParaRPr lang="en-US" sz="1200" dirty="0">
              <a:ea typeface="ＭＳ Ｐゴシック" pitchFamily="34" charset="-128"/>
            </a:endParaRPr>
          </a:p>
        </p:txBody>
      </p:sp>
      <p:pic>
        <p:nvPicPr>
          <p:cNvPr id="11" name="Picture 10" descr="PAT_Logo_Final-0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42156" y="362254"/>
            <a:ext cx="867410" cy="86741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soutter 16_9">
  <a:themeElements>
    <a:clrScheme name="~8064813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FF3300"/>
      </a:folHlink>
    </a:clrScheme>
    <a:fontScheme name="~806481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~806481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~8064813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~8064813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~8064813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~8064813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~8064813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~8064813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~8064813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~8064813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~8064813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~8064813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~8064813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~8064813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FF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010-11-19_Presentation_PDMLink">
  <a:themeElements>
    <a:clrScheme name="DS V4quaterblac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S V4quaterblac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S V4quaterblac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S V4quaterblac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S V4quaterblac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S V4quaterblac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S V4quaterblac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S V4quaterblac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S V4quaterblac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S V4quaterblac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S V4quaterblac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S V4quaterblac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S V4quaterblac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S V4quaterblac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2010-11-19_Presentation_PDMLink">
  <a:themeElements>
    <a:clrScheme name="DS V4quaterblac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S V4quaterblac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S V4quaterblac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S V4quaterblac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S V4quaterblac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S V4quaterblac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S V4quaterblac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S V4quaterblac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S V4quaterblac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S V4quaterblac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S V4quaterblac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S V4quaterblac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S V4quaterblac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S V4quaterblac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39A7D37793056448251AC6672F43D2B" ma:contentTypeVersion="3" ma:contentTypeDescription="Create a new document." ma:contentTypeScope="" ma:versionID="7640551c8b28ca74edf6bea00e3a3f79">
  <xsd:schema xmlns:xsd="http://www.w3.org/2001/XMLSchema" xmlns:xs="http://www.w3.org/2001/XMLSchema" xmlns:p="http://schemas.microsoft.com/office/2006/metadata/properties" xmlns:ns2="8b798fbb-28ed-4429-957c-1ade0a96609d" targetNamespace="http://schemas.microsoft.com/office/2006/metadata/properties" ma:root="true" ma:fieldsID="230e5a9f0d24d9f5bdcfa245b185fa3d" ns2:_="">
    <xsd:import namespace="8b798fbb-28ed-4429-957c-1ade0a96609d"/>
    <xsd:element name="properties">
      <xsd:complexType>
        <xsd:sequence>
          <xsd:element name="documentManagement">
            <xsd:complexType>
              <xsd:all>
                <xsd:element ref="ns2:Category_x0020_1" minOccurs="0"/>
                <xsd:element ref="ns2:Category_x0020_2" minOccurs="0"/>
                <xsd:element ref="ns2:Category_x0020_3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798fbb-28ed-4429-957c-1ade0a96609d" elementFormDefault="qualified">
    <xsd:import namespace="http://schemas.microsoft.com/office/2006/documentManagement/types"/>
    <xsd:import namespace="http://schemas.microsoft.com/office/infopath/2007/PartnerControls"/>
    <xsd:element name="Category_x0020_1" ma:index="8" nillable="true" ma:displayName="Category 1" ma:internalName="Category_x0020_1">
      <xsd:simpleType>
        <xsd:restriction base="dms:Text">
          <xsd:maxLength value="255"/>
        </xsd:restriction>
      </xsd:simpleType>
    </xsd:element>
    <xsd:element name="Category_x0020_2" ma:index="9" nillable="true" ma:displayName="Category 2" ma:internalName="Category_x0020_2">
      <xsd:simpleType>
        <xsd:restriction base="dms:Text">
          <xsd:maxLength value="255"/>
        </xsd:restriction>
      </xsd:simpleType>
    </xsd:element>
    <xsd:element name="Category_x0020_3" ma:index="10" nillable="true" ma:displayName="Category 3" ma:internalName="Category_x0020_3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ategory_x0020_3 xmlns="8b798fbb-28ed-4429-957c-1ade0a96609d">Connect</Category_x0020_3>
    <Category_x0020_2 xmlns="8b798fbb-28ed-4429-957c-1ade0a96609d">201711 November</Category_x0020_2>
    <Category_x0020_1 xmlns="8b798fbb-28ed-4429-957c-1ade0a96609d">product</Category_x0020_1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1F54FCF-311D-4E6D-97EB-936477B5FBD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b798fbb-28ed-4429-957c-1ade0a96609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8AADDCA-0984-4929-B969-05291242980E}">
  <ds:schemaRefs>
    <ds:schemaRef ds:uri="8b798fbb-28ed-4429-957c-1ade0a96609d"/>
    <ds:schemaRef ds:uri="http://purl.org/dc/terms/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334ACC26-D3EC-4B73-B0A8-68F2F8BFB74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PMS_EAB_110408</Template>
  <TotalTime>116428</TotalTime>
  <Words>300</Words>
  <Application>Microsoft Office PowerPoint</Application>
  <PresentationFormat>On-screen Show (16:9)</PresentationFormat>
  <Paragraphs>167</Paragraphs>
  <Slides>12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Desoutter 16_9</vt:lpstr>
      <vt:lpstr>2010-11-19_Presentation_PDMLink</vt:lpstr>
      <vt:lpstr>1_2010-11-19_Presentation_PDMLink</vt:lpstr>
      <vt:lpstr>Acrobat Document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CONNECT_PSNov2017</dc:title>
  <dc:creator>Gregory Patry</dc:creator>
  <cp:lastModifiedBy>HP</cp:lastModifiedBy>
  <cp:revision>1768</cp:revision>
  <cp:lastPrinted>2016-02-22T07:12:33Z</cp:lastPrinted>
  <dcterms:created xsi:type="dcterms:W3CDTF">2011-04-11T13:07:16Z</dcterms:created>
  <dcterms:modified xsi:type="dcterms:W3CDTF">2020-09-08T04:21:41Z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0x010100C39A7D37793056448251AC6672F43D2B</vt:lpwstr>
  </property>
</Properties>
</file>