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72" r:id="rId4"/>
  </p:sldMasterIdLst>
  <p:sldIdLst>
    <p:sldId id="256" r:id="rId5"/>
    <p:sldId id="276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15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018" autoAdjust="0"/>
    <p:restoredTop sz="94648" autoAdjust="0"/>
  </p:normalViewPr>
  <p:slideViewPr>
    <p:cSldViewPr snapToGrid="0">
      <p:cViewPr>
        <p:scale>
          <a:sx n="66" d="100"/>
          <a:sy n="66" d="100"/>
        </p:scale>
        <p:origin x="-1052" y="-44"/>
      </p:cViewPr>
      <p:guideLst>
        <p:guide orient="horz" pos="2160"/>
        <p:guide pos="384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="" xmlns:a16="http://schemas.microsoft.com/office/drawing/2014/main" id="{493D4EDA-58E0-40CC-B3CA-14CDEB349D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Digital Connections">
            <a:extLst>
              <a:ext uri="{FF2B5EF4-FFF2-40B4-BE49-F238E27FC236}">
                <a16:creationId xmlns=""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AA9EB0BC-A85E-4C26-B355-5DFCEF6CCB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3643E56B-BD42-413D-B17D-7958270F5DE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96C04F74-9467-4FA5-95DC-8D481A29740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D73DE1C3-5C37-42E9-A3F0-256F1938327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26" y="4572000"/>
            <a:ext cx="10453036" cy="895244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         PACE ASSEMBLY TOOLS</a:t>
            </a:r>
            <a:endParaRPr lang="en-US" sz="6000" dirty="0">
              <a:solidFill>
                <a:schemeClr val="bg1"/>
              </a:solidFill>
            </a:endParaRPr>
          </a:p>
        </p:txBody>
      </p:sp>
      <p:pic>
        <p:nvPicPr>
          <p:cNvPr id="10" name="Picture 9" descr="PAT_Logo_Final-0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768" y="1127994"/>
            <a:ext cx="1982803" cy="214459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148770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81167"/>
          </a:xfrm>
        </p:spPr>
        <p:txBody>
          <a:bodyPr/>
          <a:lstStyle/>
          <a:p>
            <a:r>
              <a:rPr lang="en-US" smtClean="0"/>
              <a:t>                     </a:t>
            </a:r>
            <a:r>
              <a:rPr lang="en-US" smtClean="0"/>
              <a:t>Pneumatic  Tool’s Accessories </a:t>
            </a:r>
            <a:r>
              <a:rPr lang="en-US" dirty="0" smtClean="0"/>
              <a:t>Basket </a:t>
            </a:r>
            <a:endParaRPr lang="en-IN" dirty="0"/>
          </a:p>
        </p:txBody>
      </p:sp>
      <p:sp>
        <p:nvSpPr>
          <p:cNvPr id="1026" name="AutoShape 2" descr="Image result for V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8" name="AutoShape 4" descr="Image result for V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30" name="AutoShape 6" descr="Image result for V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9" name="Picture 18" descr="PAT_Logo_Final-0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254" y="1896177"/>
            <a:ext cx="1507958" cy="144860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6" name="AutoShape 2" descr="Dream Meaning of Basket - Dream Interpret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Straw basket for carrying fruits and vegetables 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0" name="Picture 6" descr="C:\Users\user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8256" y="2483317"/>
            <a:ext cx="3095457" cy="2033838"/>
          </a:xfrm>
          <a:prstGeom prst="rect">
            <a:avLst/>
          </a:prstGeom>
          <a:noFill/>
        </p:spPr>
      </p:pic>
      <p:pic>
        <p:nvPicPr>
          <p:cNvPr id="6151" name="Picture 7" descr="C:\Users\user\Desktop\downloa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3119" y="1933925"/>
            <a:ext cx="2133600" cy="2143125"/>
          </a:xfrm>
          <a:prstGeom prst="rect">
            <a:avLst/>
          </a:prstGeom>
          <a:noFill/>
        </p:spPr>
      </p:pic>
      <p:pic>
        <p:nvPicPr>
          <p:cNvPr id="6152" name="Picture 8" descr="C:\Users\user\Desktop\download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663816" y="1991678"/>
            <a:ext cx="2143125" cy="2143125"/>
          </a:xfrm>
          <a:prstGeom prst="rect">
            <a:avLst/>
          </a:prstGeom>
          <a:noFill/>
        </p:spPr>
      </p:pic>
      <p:pic>
        <p:nvPicPr>
          <p:cNvPr id="6153" name="Picture 9" descr="C:\Users\user\Desktop\image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2047" y="4410975"/>
            <a:ext cx="2085273" cy="2085273"/>
          </a:xfrm>
          <a:prstGeom prst="rect">
            <a:avLst/>
          </a:prstGeom>
          <a:noFill/>
        </p:spPr>
      </p:pic>
      <p:sp>
        <p:nvSpPr>
          <p:cNvPr id="21" name="Down Arrow 20"/>
          <p:cNvSpPr/>
          <p:nvPr/>
        </p:nvSpPr>
        <p:spPr>
          <a:xfrm>
            <a:off x="5563402" y="1992429"/>
            <a:ext cx="721895" cy="5967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54" name="Picture 10" descr="C:\Users\user\Desktop\download (3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37835" y="5113482"/>
            <a:ext cx="2499561" cy="1257691"/>
          </a:xfrm>
          <a:prstGeom prst="rect">
            <a:avLst/>
          </a:prstGeom>
          <a:noFill/>
        </p:spPr>
      </p:pic>
      <p:pic>
        <p:nvPicPr>
          <p:cNvPr id="6155" name="Picture 11" descr="C:\Users\user\Desktop\download (4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592378" y="4608747"/>
            <a:ext cx="2286000" cy="1952625"/>
          </a:xfrm>
          <a:prstGeom prst="rect">
            <a:avLst/>
          </a:prstGeom>
          <a:noFill/>
        </p:spPr>
      </p:pic>
      <p:pic>
        <p:nvPicPr>
          <p:cNvPr id="6156" name="Picture 12" descr="C:\Users\user\Desktop\images (1)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36243" y="3101942"/>
            <a:ext cx="1866900" cy="1866900"/>
          </a:xfrm>
          <a:prstGeom prst="rect">
            <a:avLst/>
          </a:prstGeom>
          <a:noFill/>
        </p:spPr>
      </p:pic>
      <p:pic>
        <p:nvPicPr>
          <p:cNvPr id="6157" name="Picture 13" descr="C:\Users\user\Desktop\images (2)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23208" y="5158338"/>
            <a:ext cx="1466048" cy="1466048"/>
          </a:xfrm>
          <a:prstGeom prst="rect">
            <a:avLst/>
          </a:prstGeom>
          <a:noFill/>
        </p:spPr>
      </p:pic>
      <p:pic>
        <p:nvPicPr>
          <p:cNvPr id="6158" name="Picture 14" descr="C:\Users\user\Desktop\images (3)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88758" y="3358415"/>
            <a:ext cx="1254292" cy="1254292"/>
          </a:xfrm>
          <a:prstGeom prst="rect">
            <a:avLst/>
          </a:prstGeom>
          <a:noFill/>
        </p:spPr>
      </p:pic>
      <p:pic>
        <p:nvPicPr>
          <p:cNvPr id="6159" name="Picture 15" descr="C:\Users\user\Desktop\download (5)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421077" y="1933351"/>
            <a:ext cx="1482591" cy="1192003"/>
          </a:xfrm>
          <a:prstGeom prst="rect">
            <a:avLst/>
          </a:prstGeom>
          <a:noFill/>
        </p:spPr>
      </p:pic>
      <p:pic>
        <p:nvPicPr>
          <p:cNvPr id="6160" name="Picture 16" descr="C:\Users\user\Desktop\download (6)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217920" y="5100587"/>
            <a:ext cx="1267277" cy="1267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379F11E2-8BA5-4C5C-AE7C-361E5EA011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igital Numbers">
            <a:extLst>
              <a:ext uri="{FF2B5EF4-FFF2-40B4-BE49-F238E27FC236}">
                <a16:creationId xmlns="" xmlns:a16="http://schemas.microsoft.com/office/drawing/2014/main" id="{A21EA617-6D48-425F-97A8-7FEC82C8F40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l="2189" r="9642" b="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C00E1DA-EC7C-40FC-95E3-11FDCD2E42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2785" y="2092995"/>
            <a:ext cx="3081576" cy="1746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9CB511D-EA45-4336-847C-125266714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275" y="3505095"/>
            <a:ext cx="3081576" cy="2629006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9A421166-2996-41A7-B094-AE5316F347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FDBB1B92-A3EB-43E4-8FAB-D20E8ED14C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3F3972F4-FE7E-48EA-AAD8-9BE5750A667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221614E5-870B-4D5E-A43B-8FF7E53234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="" xmlns:p14="http://schemas.microsoft.com/office/powerpoint/2010/main" val="350134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33568355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66F1C100-1D2B-4BEA-AD01-C4F230B3B96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4ABC737-7714-4383-83AA-9E7E16CCB4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13E99F-A368-412C-B268-19FC7C8FD4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EF96C5-3DBB-474D-9A68-6602A116B4D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TF33568355</Template>
  <TotalTime>0</TotalTime>
  <Words>11</Words>
  <Application>Microsoft Office PowerPoint</Application>
  <PresentationFormat>Custom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TF33568355</vt:lpstr>
      <vt:lpstr>         PACE ASSEMBLY TOOLS</vt:lpstr>
      <vt:lpstr>                     Pneumatic  Tool’s Accessories Basket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2019-05-13T04:58:14Z</dcterms:created>
  <dcterms:modified xsi:type="dcterms:W3CDTF">2020-10-20T05:24:31Z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NXPowerLiteLastOptimized">
    <vt:lpwstr>1742345</vt:lpwstr>
  </property>
  <property fmtid="{D5CDD505-2E9C-101B-9397-08002B2CF9AE}" pid="4" name="NXPowerLiteSettings">
    <vt:lpwstr>C7000400038000</vt:lpwstr>
  </property>
  <property fmtid="{D5CDD505-2E9C-101B-9397-08002B2CF9AE}" pid="5" name="NXPowerLiteVersion">
    <vt:lpwstr>S8.2.2</vt:lpwstr>
  </property>
</Properties>
</file>