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10" r:id="rId3"/>
    <p:sldId id="311" r:id="rId4"/>
    <p:sldId id="312" r:id="rId5"/>
    <p:sldId id="313" r:id="rId6"/>
    <p:sldId id="314" r:id="rId7"/>
    <p:sldId id="323" r:id="rId8"/>
    <p:sldId id="324" r:id="rId9"/>
    <p:sldId id="325" r:id="rId10"/>
    <p:sldId id="329" r:id="rId11"/>
    <p:sldId id="330" r:id="rId12"/>
    <p:sldId id="328" r:id="rId13"/>
    <p:sldId id="32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9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8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12B6A-9DB9-49AD-A9E5-788D9E7C0D65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59E99-5BAC-4E0B-8FFF-43F9F79F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059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13B1AE-95E3-49DD-ADE2-89CD82FE3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174DB81-E0A6-4A46-A8C9-E1F5DB9E6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89327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C354BC-2772-451E-8AC3-99CCF5960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E1DD896-B67A-4238-B3B0-BCF9C6CEC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226408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744C9C5-E3BD-46E9-AC2D-122F8798DC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24DB237-0981-4B15-8FE6-5C854CDA2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38243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14E458-3509-4993-B703-C9DF53BA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A5DF51-FC2A-4291-94E9-27E008442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09113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0F2100-8E43-458E-B73A-94EA125F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647FCC4-CC75-4BD9-BF44-607C09AFD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68605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CCA08F-8335-4F07-AF96-5CEC78E66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C1D33F-4661-4F6C-88A5-17F8FF1FB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60B1E6C-5530-4595-9157-19D5DA5D9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84525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708609-1E99-45BA-9D03-D663CD561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379992-C7F7-499E-BF8D-8859D5D5E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6E74538-CDB0-41C6-A6AA-3E94E41F7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EE2415A-7664-4E64-AE08-D6C2A6831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953AC04-0C0B-47D5-AECA-C8B83DB32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131807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6CC7D5-6F7C-47C1-95F1-C50108DD3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95032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5119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27451A-1E8B-4744-8971-076430D0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CD7DC0-849D-4ED0-AA4E-CFAEBA7A1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3180620-1154-443A-9F40-26F71C989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56041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D93090-82A4-4A64-8558-B10E3DB93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46607DB-3E27-4C70-B19F-C1BF51C82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D328AA3-21C7-4988-9A71-96A099F60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93633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32D1CB1-1CEA-4F5C-BFD8-4BB43C19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FEEEEBA-587A-433E-9A62-285A864F1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="" xmlns:p14="http://schemas.microsoft.com/office/powerpoint/2010/main" val="362879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4.png"/><Relationship Id="rId7" Type="http://schemas.openxmlformats.org/officeDocument/2006/relationships/image" Target="../media/image2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9.jpeg"/><Relationship Id="rId10" Type="http://schemas.openxmlformats.org/officeDocument/2006/relationships/image" Target="../media/image23.jpeg"/><Relationship Id="rId4" Type="http://schemas.openxmlformats.org/officeDocument/2006/relationships/image" Target="../media/image18.jpeg"/><Relationship Id="rId9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4.png"/><Relationship Id="rId7" Type="http://schemas.openxmlformats.org/officeDocument/2006/relationships/image" Target="../media/image1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>
            <a:extLst>
              <a:ext uri="{FF2B5EF4-FFF2-40B4-BE49-F238E27FC236}">
                <a16:creationId xmlns="" xmlns:a16="http://schemas.microsoft.com/office/drawing/2014/main" id="{72257994-BD97-4691-8B89-198A6D2BAB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 </a:t>
            </a:r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the </a:t>
            </a:r>
            <a:r>
              <a:rPr lang="en-US" sz="2800" b="1" dirty="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t> </a:t>
            </a:r>
            <a:r>
              <a:rPr lang="en-US" sz="2800" b="1" dirty="0" smtClean="0">
                <a:solidFill>
                  <a:srgbClr val="FFFFFF"/>
                </a:solidFill>
              </a:rPr>
              <a:t>PACE </a:t>
            </a:r>
            <a:endParaRPr lang="en-US" sz="2800" b="1" dirty="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3418" y="511410"/>
            <a:ext cx="6535593" cy="398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5277" y="335222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129" y="0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012" y="150091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hand too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339" y="1551710"/>
            <a:ext cx="1905000" cy="1905000"/>
          </a:xfrm>
          <a:prstGeom prst="rect">
            <a:avLst/>
          </a:prstGeom>
          <a:noFill/>
        </p:spPr>
      </p:pic>
      <p:pic>
        <p:nvPicPr>
          <p:cNvPr id="3076" name="Picture 4" descr="hand tool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91138" y="1616364"/>
            <a:ext cx="1905000" cy="1905000"/>
          </a:xfrm>
          <a:prstGeom prst="rect">
            <a:avLst/>
          </a:prstGeom>
          <a:noFill/>
        </p:spPr>
      </p:pic>
      <p:pic>
        <p:nvPicPr>
          <p:cNvPr id="3078" name="Picture 6" descr="hand tool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865" y="1671782"/>
            <a:ext cx="1905000" cy="1905000"/>
          </a:xfrm>
          <a:prstGeom prst="rect">
            <a:avLst/>
          </a:prstGeom>
          <a:noFill/>
        </p:spPr>
      </p:pic>
      <p:pic>
        <p:nvPicPr>
          <p:cNvPr id="3080" name="Picture 8" descr="Riveting tools for blind rivet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14484" y="1782618"/>
            <a:ext cx="3143250" cy="1905000"/>
          </a:xfrm>
          <a:prstGeom prst="rect">
            <a:avLst/>
          </a:prstGeom>
          <a:noFill/>
        </p:spPr>
      </p:pic>
      <p:pic>
        <p:nvPicPr>
          <p:cNvPr id="3082" name="Picture 10" descr="Riveting tools for blind rivet nut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4119" y="4128654"/>
            <a:ext cx="3143250" cy="1905000"/>
          </a:xfrm>
          <a:prstGeom prst="rect">
            <a:avLst/>
          </a:prstGeom>
          <a:noFill/>
        </p:spPr>
      </p:pic>
      <p:pic>
        <p:nvPicPr>
          <p:cNvPr id="3084" name="Picture 12" descr="Riveting tools for blind rivet nut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78556" y="4073235"/>
            <a:ext cx="2857500" cy="1905000"/>
          </a:xfrm>
          <a:prstGeom prst="rect">
            <a:avLst/>
          </a:prstGeom>
          <a:noFill/>
        </p:spPr>
      </p:pic>
      <p:pic>
        <p:nvPicPr>
          <p:cNvPr id="3086" name="Picture 14" descr="Automation and special machines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872230" y="4184072"/>
            <a:ext cx="1905000" cy="190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129" y="0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43103" y="4962236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4" name="Picture 2" descr="Automation and special machin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395" y="1902692"/>
            <a:ext cx="5227319" cy="3168072"/>
          </a:xfrm>
          <a:prstGeom prst="rect">
            <a:avLst/>
          </a:prstGeom>
          <a:noFill/>
        </p:spPr>
      </p:pic>
      <p:pic>
        <p:nvPicPr>
          <p:cNvPr id="28676" name="Picture 4" descr="Riveting Control System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19992" y="1634837"/>
            <a:ext cx="3205017" cy="3205017"/>
          </a:xfrm>
          <a:prstGeom prst="rect">
            <a:avLst/>
          </a:prstGeom>
          <a:noFill/>
        </p:spPr>
      </p:pic>
      <p:pic>
        <p:nvPicPr>
          <p:cNvPr id="28678" name="Picture 6" descr="Product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55855" y="1811771"/>
            <a:ext cx="2746047" cy="3048424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1754909" y="5523345"/>
            <a:ext cx="7897091" cy="794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SPECIAL PURPOSE RIVETING SOLUTION</a:t>
            </a:r>
            <a:endParaRPr lang="en-US" sz="3600" b="1" dirty="0"/>
          </a:p>
        </p:txBody>
      </p:sp>
      <p:pic>
        <p:nvPicPr>
          <p:cNvPr id="9" name="Picture 8" descr="PAT_Logo_Final-0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8332" y="316750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129" y="0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4073" y="1682594"/>
            <a:ext cx="9799782" cy="494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1721" y="5340928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277" y="390641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3165" y="221573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>
          <a:xfrm>
            <a:off x="8543635" y="2456873"/>
            <a:ext cx="3417455" cy="2198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b="1" dirty="0" smtClean="0"/>
              <a:t>THANK YOU</a:t>
            </a:r>
            <a:endParaRPr lang="en-US" sz="36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94085" y="5497945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45008" y="1939635"/>
            <a:ext cx="5773755" cy="32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6040" y="5036532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6874" y="138445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120" y="5451763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1200" y="1683327"/>
            <a:ext cx="1106516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9095" y="252095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092" y="129209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364" y="1560945"/>
            <a:ext cx="9753600" cy="462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93" y="5183909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69858" y="335222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8109" y="203100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44436" y="1570471"/>
            <a:ext cx="9587346" cy="23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455" y="3583709"/>
            <a:ext cx="11139053" cy="309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326255" y="5202382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PAT_Logo_Final-0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5968" y="455295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2983" y="129209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0181" y="1714546"/>
            <a:ext cx="9134764" cy="464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10957" y="5377872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276" y="390640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8474" y="193863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3636" y="1873722"/>
            <a:ext cx="10363200" cy="4619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0558" y="5110019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8404" y="353695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>
            <a:extLst>
              <a:ext uri="{FF2B5EF4-FFF2-40B4-BE49-F238E27FC236}">
                <a16:creationId xmlns="" xmlns:a16="http://schemas.microsoft.com/office/drawing/2014/main" id="{A9C46102-0A0D-4B9E-A64F-786F2E74B17A}"/>
              </a:ext>
            </a:extLst>
          </p:cNvPr>
          <p:cNvSpPr txBox="1">
            <a:spLocks/>
          </p:cNvSpPr>
          <p:nvPr/>
        </p:nvSpPr>
        <p:spPr>
          <a:xfrm>
            <a:off x="4809392" y="1499547"/>
            <a:ext cx="7084023" cy="453938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endParaRPr lang="en-US" sz="1600" dirty="0">
              <a:latin typeface="Trebuchet MS" panose="020B060302020202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5572" y="1672936"/>
            <a:ext cx="7391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0764" y="212336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6594" y="5313218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7641" y="464531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144780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7492" y="193864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3016" y="1801091"/>
            <a:ext cx="9605819" cy="439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4873" y="5368637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PAT_Logo_Final-0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69859" y="362932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27498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F68063FA-9B18-43DC-88A2-3A254BBD6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Franklin Gothic Book" panose="020B0503020102020204" pitchFamily="34" charset="0"/>
              </a:rPr>
              <a:t>Discover the Freedom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129" y="0"/>
            <a:ext cx="9611139" cy="144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94084" y="5417127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user\Desktop\70ax83_f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2508" y="1884217"/>
            <a:ext cx="3090223" cy="3288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user\Desktop\702500_f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45745" y="1893455"/>
            <a:ext cx="2715491" cy="2854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:\Users\user\Desktop\702200_f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86909" y="1967344"/>
            <a:ext cx="2749839" cy="3001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:\Users\user\Desktop\700005096_f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818255" y="2050474"/>
            <a:ext cx="2013527" cy="2678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user\Desktop\700001_f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40437" y="4341091"/>
            <a:ext cx="2678544" cy="153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443345" y="5052291"/>
            <a:ext cx="7342910" cy="12653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b="1" dirty="0" smtClean="0"/>
              <a:t>WE ARE CLOSE TO YOU  , PL CALL US</a:t>
            </a:r>
            <a:endParaRPr lang="en-US" sz="3600" b="1" dirty="0"/>
          </a:p>
        </p:txBody>
      </p:sp>
      <p:pic>
        <p:nvPicPr>
          <p:cNvPr id="13" name="Picture 12" descr="PAT_Logo_Final-0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5205" y="325986"/>
            <a:ext cx="867410" cy="86741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="" xmlns:p14="http://schemas.microsoft.com/office/powerpoint/2010/main" val="3507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S PB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79C07164-7487-4E25-83EE-B53A17EAC374}" vid="{5E30B802-397F-4440-B44A-A0D89886D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SCS PPT Template PB</Template>
  <TotalTime>1195</TotalTime>
  <Words>48</Words>
  <Application>Microsoft Office PowerPoint</Application>
  <PresentationFormat>Custom</PresentationFormat>
  <Paragraphs>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SCS PB Template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 FTY Dynamic Test Bench</dc:title>
  <dc:creator>Phillip Bua</dc:creator>
  <cp:lastModifiedBy>HP</cp:lastModifiedBy>
  <cp:revision>136</cp:revision>
  <dcterms:created xsi:type="dcterms:W3CDTF">2019-04-25T13:57:14Z</dcterms:created>
  <dcterms:modified xsi:type="dcterms:W3CDTF">2020-09-08T04:15:34Z</dcterms:modified>
</cp:coreProperties>
</file>