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5"/>
  </p:notesMasterIdLst>
  <p:sldIdLst>
    <p:sldId id="265" r:id="rId2"/>
    <p:sldId id="268" r:id="rId3"/>
    <p:sldId id="26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276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DB6B40-C61F-48CC-BD0F-44D60DE4FBC0}" type="datetimeFigureOut">
              <a:rPr lang="en-US" smtClean="0"/>
              <a:pPr/>
              <a:t>10/3/2019</a:t>
            </a:fld>
            <a:endParaRPr lang="en-IN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7DD44F-8C9B-4C35-A588-9892A8754C37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10/3/2019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10/3/2019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10/3/2019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371600" y="304800"/>
            <a:ext cx="7772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>
                <a:solidFill>
                  <a:schemeClr val="bg2">
                    <a:lumMod val="50000"/>
                  </a:schemeClr>
                </a:solidFill>
              </a:rPr>
              <a:t>   </a:t>
            </a:r>
            <a:r>
              <a:rPr lang="en-IN" sz="3600" b="1" dirty="0" smtClean="0">
                <a:solidFill>
                  <a:srgbClr val="0070C0"/>
                </a:solidFill>
              </a:rPr>
              <a:t>POKA YOKE System from KUKEN</a:t>
            </a:r>
            <a:endParaRPr lang="en-IN" sz="3600" b="1" dirty="0">
              <a:solidFill>
                <a:srgbClr val="0070C0"/>
              </a:solidFill>
            </a:endParaRPr>
          </a:p>
        </p:txBody>
      </p:sp>
      <p:pic>
        <p:nvPicPr>
          <p:cNvPr id="13" name="Picture 2" descr="C:\Users\User\Desktop\download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39000" y="4029075"/>
            <a:ext cx="1866900" cy="2447925"/>
          </a:xfrm>
          <a:prstGeom prst="rect">
            <a:avLst/>
          </a:prstGeom>
          <a:noFill/>
        </p:spPr>
      </p:pic>
      <p:pic>
        <p:nvPicPr>
          <p:cNvPr id="14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86600" y="1981200"/>
            <a:ext cx="1768812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3" descr="C:\Users\User\Desktop\air-pressure-accessorie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95399" y="1371600"/>
            <a:ext cx="5791201" cy="4724400"/>
          </a:xfrm>
          <a:prstGeom prst="rect">
            <a:avLst/>
          </a:prstGeom>
          <a:noFill/>
        </p:spPr>
      </p:pic>
      <p:pic>
        <p:nvPicPr>
          <p:cNvPr id="16" name="Picture 2" descr="C:\Users\User\Desktop\ABC\LOGO\kuken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" y="114300"/>
            <a:ext cx="1143000" cy="857250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3429000" y="5943600"/>
            <a:ext cx="3505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smtClean="0"/>
              <a:t>Can count no of impact or pulse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609600" y="457200"/>
            <a:ext cx="8534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dirty="0" smtClean="0"/>
              <a:t>             </a:t>
            </a:r>
            <a:r>
              <a:rPr lang="en-IN" sz="3600" b="1" dirty="0" smtClean="0">
                <a:solidFill>
                  <a:srgbClr val="0070C0"/>
                </a:solidFill>
              </a:rPr>
              <a:t>Advanced Torque Control Tool</a:t>
            </a:r>
          </a:p>
        </p:txBody>
      </p:sp>
      <p:pic>
        <p:nvPicPr>
          <p:cNvPr id="10" name="Picture 5" descr="C:\Users\Manish\Downloads\110447-367808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1295400"/>
            <a:ext cx="31242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93837"/>
            <a:ext cx="8229600" cy="45259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IN" sz="1800" dirty="0" smtClean="0"/>
              <a:t>PTS (Power Torque Setter)</a:t>
            </a:r>
          </a:p>
          <a:p>
            <a:pPr>
              <a:buFont typeface="Wingdings" pitchFamily="2" charset="2"/>
              <a:buChar char="Ø"/>
            </a:pPr>
            <a:r>
              <a:rPr lang="en-IN" sz="1800" dirty="0" smtClean="0"/>
              <a:t>Extremely accurate(5%)</a:t>
            </a:r>
          </a:p>
          <a:p>
            <a:pPr>
              <a:buFont typeface="Wingdings" pitchFamily="2" charset="2"/>
              <a:buChar char="Ø"/>
            </a:pPr>
            <a:r>
              <a:rPr lang="en-IN" sz="1800" dirty="0" smtClean="0"/>
              <a:t>Reaction is absorbed through  reaction arm</a:t>
            </a:r>
          </a:p>
          <a:p>
            <a:pPr>
              <a:buFont typeface="Wingdings" pitchFamily="2" charset="2"/>
              <a:buChar char="Ø"/>
            </a:pPr>
            <a:r>
              <a:rPr lang="en-IN" sz="1800" dirty="0" smtClean="0"/>
              <a:t>3 different torques can be set .</a:t>
            </a:r>
          </a:p>
          <a:p>
            <a:pPr>
              <a:buFont typeface="Wingdings" pitchFamily="2" charset="2"/>
              <a:buChar char="Ø"/>
            </a:pPr>
            <a:r>
              <a:rPr lang="en-IN" sz="1800" dirty="0" smtClean="0"/>
              <a:t>Data saving system</a:t>
            </a:r>
          </a:p>
          <a:p>
            <a:pPr>
              <a:buFont typeface="Wingdings" pitchFamily="2" charset="2"/>
              <a:buChar char="Ø"/>
            </a:pPr>
            <a:r>
              <a:rPr lang="en-IN" sz="1800" dirty="0" smtClean="0"/>
              <a:t>Extremely Low Vibration &amp; Noise</a:t>
            </a:r>
          </a:p>
          <a:p>
            <a:pPr>
              <a:buFont typeface="Wingdings" pitchFamily="2" charset="2"/>
              <a:buChar char="Ø"/>
            </a:pPr>
            <a:r>
              <a:rPr lang="en-IN" sz="1800" dirty="0" smtClean="0"/>
              <a:t>High Torque </a:t>
            </a:r>
            <a:r>
              <a:rPr lang="en-IN" sz="1800" dirty="0" smtClean="0"/>
              <a:t>range:5000Nm.</a:t>
            </a:r>
          </a:p>
          <a:p>
            <a:pPr>
              <a:buFont typeface="Wingdings" pitchFamily="2" charset="2"/>
              <a:buChar char="Ø"/>
            </a:pPr>
            <a:r>
              <a:rPr lang="en-IN" sz="1800" dirty="0" smtClean="0"/>
              <a:t>Programmable.</a:t>
            </a:r>
          </a:p>
          <a:p>
            <a:pPr>
              <a:buFont typeface="Wingdings" pitchFamily="2" charset="2"/>
              <a:buChar char="Ø"/>
            </a:pPr>
            <a:r>
              <a:rPr lang="en-IN" sz="1800" dirty="0" smtClean="0"/>
              <a:t>Torque display is there.</a:t>
            </a:r>
          </a:p>
          <a:p>
            <a:pPr>
              <a:buFont typeface="Wingdings" pitchFamily="2" charset="2"/>
              <a:buChar char="Ø"/>
            </a:pPr>
            <a:r>
              <a:rPr lang="en-IN" sz="1800" dirty="0" smtClean="0"/>
              <a:t>Starts from 25 Nm.</a:t>
            </a:r>
            <a:endParaRPr lang="en-IN" sz="18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3000" y="4191000"/>
            <a:ext cx="3619500" cy="196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2" descr="C:\Users\User\Desktop\ABC\LOGO\kuken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" y="114300"/>
            <a:ext cx="1219200" cy="91440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C:\Users\User\Desktop\xxx\introduction-2789965_960_720.pn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05000" y="1828800"/>
            <a:ext cx="5791200" cy="5791199"/>
          </a:xfrm>
          <a:prstGeom prst="rect">
            <a:avLst/>
          </a:prstGeom>
          <a:noFill/>
        </p:spPr>
      </p:pic>
      <p:pic>
        <p:nvPicPr>
          <p:cNvPr id="25603" name="Picture 3" descr="C:\Users\User\Desktop\xxx\unname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342669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937</TotalTime>
  <Words>64</Words>
  <Application>Microsoft Office PowerPoint</Application>
  <PresentationFormat>On-screen Show (4:3)</PresentationFormat>
  <Paragraphs>13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Concourse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PACE ASSEMBLY TOOLS</dc:title>
  <dc:creator>User</dc:creator>
  <cp:lastModifiedBy>HP</cp:lastModifiedBy>
  <cp:revision>56</cp:revision>
  <dcterms:created xsi:type="dcterms:W3CDTF">2006-08-16T00:00:00Z</dcterms:created>
  <dcterms:modified xsi:type="dcterms:W3CDTF">2019-10-03T09:37:03Z</dcterms:modified>
</cp:coreProperties>
</file>