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0" r:id="rId3"/>
    <p:sldId id="273" r:id="rId4"/>
    <p:sldId id="280" r:id="rId5"/>
    <p:sldId id="278" r:id="rId6"/>
    <p:sldId id="261" r:id="rId7"/>
    <p:sldId id="262" r:id="rId8"/>
    <p:sldId id="281" r:id="rId9"/>
    <p:sldId id="282" r:id="rId10"/>
    <p:sldId id="268" r:id="rId11"/>
    <p:sldId id="27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6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6B40-C61F-48CC-BD0F-44D60DE4FBC0}" type="datetimeFigureOut">
              <a:rPr lang="en-US" smtClean="0"/>
              <a:pPr/>
              <a:t>10/25/2020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DD44F-8C9B-4C35-A588-9892A8754C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engaluru@pacetools.in" TargetMode="External"/><Relationship Id="rId2" Type="http://schemas.openxmlformats.org/officeDocument/2006/relationships/hyperlink" Target="mailto:pantnagar@pacetools.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tel:0129-4080699,729009224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990600"/>
            <a:ext cx="8915400" cy="12192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2">
                    <a:lumMod val="50000"/>
                  </a:schemeClr>
                </a:solidFill>
              </a:rPr>
              <a:t>              </a:t>
            </a:r>
            <a:r>
              <a:rPr lang="en-IN" sz="5400" dirty="0">
                <a:solidFill>
                  <a:schemeClr val="bg2">
                    <a:lumMod val="50000"/>
                  </a:schemeClr>
                </a:solidFill>
              </a:rPr>
              <a:t>PACE</a:t>
            </a:r>
            <a:r>
              <a:rPr lang="en-IN" dirty="0">
                <a:solidFill>
                  <a:schemeClr val="bg2">
                    <a:lumMod val="50000"/>
                  </a:schemeClr>
                </a:solidFill>
              </a:rPr>
              <a:t> ASSEMBLY TOOLS</a:t>
            </a:r>
          </a:p>
        </p:txBody>
      </p:sp>
      <p:pic>
        <p:nvPicPr>
          <p:cNvPr id="5123" name="Picture 3" descr="C:\Users\User\Desktop\xxx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14554"/>
            <a:ext cx="4876800" cy="2514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572000" y="5791200"/>
            <a:ext cx="24336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5684" y="5085062"/>
            <a:ext cx="426591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TORERO 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Products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 descr="C:\Users\User\Desktop\LOGO\Capture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695966"/>
            <a:ext cx="1928826" cy="8763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143240" y="5786454"/>
            <a:ext cx="342902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 NAME IN THE FIELD OF PULSE TOOLS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r>
              <a:rPr lang="en-IN" sz="1800" dirty="0" err="1"/>
              <a:t>Rudrapur</a:t>
            </a:r>
            <a:r>
              <a:rPr lang="en-IN" sz="1800" dirty="0"/>
              <a:t>     </a:t>
            </a:r>
            <a:r>
              <a:rPr lang="en-IN" sz="1800" dirty="0" err="1"/>
              <a:t>Mr.Navneet</a:t>
            </a:r>
            <a:r>
              <a:rPr lang="en-IN" sz="1800" dirty="0"/>
              <a:t> Kr            9219691708        </a:t>
            </a:r>
            <a:r>
              <a:rPr lang="en-IN" sz="1800" dirty="0">
                <a:hlinkClick r:id="rId2"/>
              </a:rPr>
              <a:t>pantnagar@pacetools.in</a:t>
            </a:r>
            <a:endParaRPr lang="en-IN" sz="1800" dirty="0"/>
          </a:p>
          <a:p>
            <a:r>
              <a:rPr lang="en-IN" sz="1800" dirty="0" smtClean="0"/>
              <a:t>Bangalore     </a:t>
            </a:r>
            <a:r>
              <a:rPr lang="en-IN" sz="1800" dirty="0" err="1"/>
              <a:t>Mr.Goutham</a:t>
            </a:r>
            <a:r>
              <a:rPr lang="en-IN" sz="1800" dirty="0"/>
              <a:t>               8754601641       </a:t>
            </a:r>
            <a:r>
              <a:rPr lang="en-IN" sz="1800" dirty="0">
                <a:hlinkClick r:id="rId3"/>
              </a:rPr>
              <a:t>bengaluru@pacetools.in</a:t>
            </a:r>
            <a:endParaRPr lang="en-IN" sz="1800" dirty="0"/>
          </a:p>
          <a:p>
            <a:r>
              <a:rPr lang="en-IN" sz="1800" dirty="0" smtClean="0"/>
              <a:t>Faridabad</a:t>
            </a:r>
            <a:r>
              <a:rPr lang="en-IN" sz="1800" dirty="0"/>
              <a:t>	Ms. Maithily Singh     7290092247	</a:t>
            </a:r>
            <a:r>
              <a:rPr lang="en-IN" sz="1800" dirty="0" smtClean="0"/>
              <a:t>maithily@pacetools.in</a:t>
            </a:r>
            <a:endParaRPr lang="en-IN" sz="1800" dirty="0"/>
          </a:p>
          <a:p>
            <a:pPr>
              <a:buNone/>
            </a:pPr>
            <a:endParaRPr lang="en-IN" sz="1800" dirty="0"/>
          </a:p>
          <a:p>
            <a:pPr>
              <a:buNone/>
            </a:pPr>
            <a:endParaRPr lang="en-IN" sz="1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IN" sz="1800" b="1" dirty="0" smtClean="0">
                <a:solidFill>
                  <a:srgbClr val="7030A0"/>
                </a:solidFill>
              </a:rPr>
              <a:t>For </a:t>
            </a:r>
            <a:r>
              <a:rPr lang="en-IN" sz="1800" b="1" dirty="0">
                <a:solidFill>
                  <a:srgbClr val="7030A0"/>
                </a:solidFill>
              </a:rPr>
              <a:t>escalations: </a:t>
            </a:r>
            <a:r>
              <a:rPr lang="en-IN" sz="1800" dirty="0">
                <a:solidFill>
                  <a:schemeClr val="tx2">
                    <a:lumMod val="50000"/>
                  </a:schemeClr>
                </a:solidFill>
              </a:rPr>
              <a:t>Mr. </a:t>
            </a:r>
            <a:r>
              <a:rPr lang="en-IN" sz="1800" dirty="0" err="1">
                <a:solidFill>
                  <a:schemeClr val="tx2">
                    <a:lumMod val="50000"/>
                  </a:schemeClr>
                </a:solidFill>
              </a:rPr>
              <a:t>K.K.Maitra</a:t>
            </a:r>
            <a:r>
              <a:rPr lang="en-IN" sz="1800" dirty="0">
                <a:solidFill>
                  <a:schemeClr val="tx2">
                    <a:lumMod val="50000"/>
                  </a:schemeClr>
                </a:solidFill>
              </a:rPr>
              <a:t>-Business Head   	Cell:      9810618168     							</a:t>
            </a:r>
            <a:r>
              <a:rPr lang="en-IN" sz="1800" b="1" dirty="0">
                <a:solidFill>
                  <a:schemeClr val="tx2">
                    <a:lumMod val="50000"/>
                  </a:schemeClr>
                </a:solidFill>
              </a:rPr>
              <a:t>kk.maitra@pacetools.in</a:t>
            </a:r>
            <a:endParaRPr lang="en-IN" sz="1800" b="1" dirty="0"/>
          </a:p>
          <a:p>
            <a:pPr>
              <a:buNone/>
            </a:pPr>
            <a:endParaRPr lang="en-IN" sz="1800" dirty="0"/>
          </a:p>
          <a:p>
            <a:pPr>
              <a:buNone/>
            </a:pPr>
            <a:r>
              <a:rPr lang="en-IN" sz="1800" dirty="0"/>
              <a:t>HEAD OFFICE :1A/27,NIT Faridabad-121001(HARYANA)</a:t>
            </a:r>
          </a:p>
          <a:p>
            <a:pPr>
              <a:buNone/>
            </a:pPr>
            <a:r>
              <a:rPr lang="en-IN" sz="1800" dirty="0"/>
              <a:t>Email:</a:t>
            </a:r>
            <a:r>
              <a:rPr lang="en-IN" sz="1800" dirty="0">
                <a:solidFill>
                  <a:srgbClr val="0070C0"/>
                </a:solidFill>
              </a:rPr>
              <a:t>satyendra@pacetools.in,</a:t>
            </a:r>
            <a:r>
              <a:rPr lang="en-IN" sz="1800" dirty="0">
                <a:solidFill>
                  <a:schemeClr val="tx2">
                    <a:lumMod val="50000"/>
                  </a:schemeClr>
                </a:solidFill>
              </a:rPr>
              <a:t>9810170873 (Managing Director)</a:t>
            </a:r>
            <a:endParaRPr lang="en-IN" sz="18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IN" sz="1800" dirty="0" err="1">
                <a:solidFill>
                  <a:schemeClr val="tx2">
                    <a:lumMod val="50000"/>
                  </a:schemeClr>
                </a:solidFill>
              </a:rPr>
              <a:t>HELPDESK:</a:t>
            </a:r>
            <a:r>
              <a:rPr lang="en-IN" sz="1800" dirty="0" err="1">
                <a:solidFill>
                  <a:srgbClr val="0070C0"/>
                </a:solidFill>
              </a:rPr>
              <a:t>helpdesk@pacetools.in</a:t>
            </a:r>
            <a:r>
              <a:rPr lang="en-IN" sz="1800" dirty="0">
                <a:solidFill>
                  <a:srgbClr val="0070C0"/>
                </a:solidFill>
              </a:rPr>
              <a:t>,</a:t>
            </a:r>
            <a:r>
              <a:rPr lang="en-IN" sz="1800" dirty="0">
                <a:solidFill>
                  <a:schemeClr val="tx2">
                    <a:lumMod val="50000"/>
                  </a:schemeClr>
                </a:solidFill>
              </a:rPr>
              <a:t> 9990860873</a:t>
            </a:r>
            <a:endParaRPr lang="en-IN" sz="18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IN" sz="1800" dirty="0">
                <a:solidFill>
                  <a:schemeClr val="bg2">
                    <a:lumMod val="75000"/>
                  </a:schemeClr>
                </a:solidFill>
                <a:hlinkClick r:id="rId4"/>
              </a:rPr>
              <a:t>Tel:0129-4080699,7290092247</a:t>
            </a:r>
            <a:endParaRPr lang="en-IN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endParaRPr lang="en-IN" sz="1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IN" sz="1800" dirty="0">
                <a:solidFill>
                  <a:schemeClr val="tx2">
                    <a:lumMod val="50000"/>
                  </a:schemeClr>
                </a:solidFill>
              </a:rPr>
              <a:t>		</a:t>
            </a:r>
          </a:p>
          <a:p>
            <a:pPr>
              <a:buNone/>
            </a:pPr>
            <a:endParaRPr lang="en-IN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chemeClr val="bg2">
                    <a:lumMod val="50000"/>
                  </a:schemeClr>
                </a:solidFill>
              </a:rPr>
              <a:t>Our Branches &amp; Contact details</a:t>
            </a:r>
          </a:p>
        </p:txBody>
      </p:sp>
      <p:pic>
        <p:nvPicPr>
          <p:cNvPr id="4" name="Picture 3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72396" y="4929198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PAT A NAME TO RECOGNIZE</a:t>
            </a:r>
          </a:p>
        </p:txBody>
      </p:sp>
      <p:pic>
        <p:nvPicPr>
          <p:cNvPr id="5" name="Picture 2" descr="H:\PAT_AL_MBP_OEM_WORKSHOP_FEB_7_2018\DSCN0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5029200" cy="5181600"/>
          </a:xfrm>
          <a:prstGeom prst="rect">
            <a:avLst/>
          </a:prstGeom>
          <a:noFill/>
        </p:spPr>
      </p:pic>
      <p:pic>
        <p:nvPicPr>
          <p:cNvPr id="7" name="Picture 6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500042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xxx\introduction-2789965_960_720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791200" cy="5791199"/>
          </a:xfrm>
          <a:prstGeom prst="rect">
            <a:avLst/>
          </a:prstGeom>
          <a:noFill/>
        </p:spPr>
      </p:pic>
      <p:pic>
        <p:nvPicPr>
          <p:cNvPr id="25603" name="Picture 3" descr="C:\Users\User\Desktop\xxx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426697"/>
          </a:xfrm>
          <a:prstGeom prst="rect">
            <a:avLst/>
          </a:prstGeom>
          <a:noFill/>
        </p:spPr>
      </p:pic>
      <p:pic>
        <p:nvPicPr>
          <p:cNvPr id="4" name="Picture 3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20" y="500042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676400" y="528935"/>
            <a:ext cx="467628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100" b="1" dirty="0" smtClean="0">
                <a:solidFill>
                  <a:schemeClr val="bg2">
                    <a:lumMod val="50000"/>
                  </a:schemeClr>
                </a:solidFill>
              </a:rPr>
              <a:t>TORERO Products</a:t>
            </a:r>
            <a:endParaRPr lang="en-IN" sz="2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1413064"/>
            <a:ext cx="5873724" cy="2785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Pneumatic Tools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Cordless Tools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Special Application Tools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Pulse tools.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AIR PRESSURE PULSE TOOLS</a:t>
            </a:r>
            <a:endParaRPr lang="en-IN" sz="2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IN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" descr="C:\Users\Manish\Downloads\e3b4bfeff3b77ad21bdf03ca91bb9c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643446"/>
            <a:ext cx="97379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Manish\Downloads\88d7499b5e582edca03fc123b63b55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857628"/>
            <a:ext cx="500066" cy="107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Manish\Downloads\5ed29700a0acc1218275b407061b970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6854" y="4965105"/>
            <a:ext cx="719262" cy="146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User\Desktop\11fbbabcb657c6cec661a0793fd1606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857760"/>
            <a:ext cx="2660650" cy="719137"/>
          </a:xfrm>
          <a:prstGeom prst="rect">
            <a:avLst/>
          </a:prstGeom>
          <a:noFill/>
        </p:spPr>
      </p:pic>
      <p:pic>
        <p:nvPicPr>
          <p:cNvPr id="18" name="Picture 2" descr="C:\Users\User\Desktop\LOGO\Capture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5689600"/>
            <a:ext cx="2571750" cy="1168400"/>
          </a:xfrm>
          <a:prstGeom prst="rect">
            <a:avLst/>
          </a:prstGeom>
          <a:noFill/>
        </p:spPr>
      </p:pic>
      <p:pic>
        <p:nvPicPr>
          <p:cNvPr id="19" name="Picture 5" descr="C:\Users\Manish\Downloads\5f439069ea31cdfdd8233b50181427e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929198"/>
            <a:ext cx="1500198" cy="91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4071942"/>
            <a:ext cx="2793202" cy="6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PAT_Logo_Final-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8600" y="152400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nish\Downloads\e3b4bfeff3b77ad21bdf03ca91bb9c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246694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71604" y="5214950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Pistol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28992" y="1643050"/>
            <a:ext cx="3156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Tool Orientation:</a:t>
            </a:r>
            <a:endParaRPr lang="en-IN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6437" y="2428868"/>
            <a:ext cx="5147563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Pistol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Screwdriver</a:t>
            </a:r>
          </a:p>
          <a:p>
            <a:pPr lvl="2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Shut-off (4-35Nm)</a:t>
            </a:r>
          </a:p>
          <a:p>
            <a:pPr lvl="2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 Shut-off (6-40Nm)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Pulse Wrench</a:t>
            </a:r>
          </a:p>
          <a:p>
            <a:pPr lvl="2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Shut-off (5-250Nm)</a:t>
            </a:r>
          </a:p>
          <a:p>
            <a:pPr lvl="2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 Shut-off (3-130Nm)</a:t>
            </a:r>
          </a:p>
          <a:p>
            <a:pPr lvl="2">
              <a:buFont typeface="Wingdings" pitchFamily="2" charset="2"/>
              <a:buChar char="§"/>
            </a:pPr>
            <a:endParaRPr lang="en-IN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Wingdings" pitchFamily="2" charset="2"/>
              <a:buChar char="§"/>
            </a:pPr>
            <a:endParaRPr lang="en-IN" sz="2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IN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Picture 2" descr="C:\Users\User\Desktop\LOGO\Capture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689600"/>
            <a:ext cx="2571750" cy="11684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905000" y="457200"/>
            <a:ext cx="537839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100" b="1" dirty="0">
                <a:solidFill>
                  <a:schemeClr val="bg2">
                    <a:lumMod val="50000"/>
                  </a:schemeClr>
                </a:solidFill>
              </a:rPr>
              <a:t>TORERO -</a:t>
            </a:r>
            <a:r>
              <a:rPr lang="en-IN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N" sz="2500" b="1" dirty="0">
                <a:solidFill>
                  <a:schemeClr val="bg2">
                    <a:lumMod val="50000"/>
                  </a:schemeClr>
                </a:solidFill>
              </a:rPr>
              <a:t>Oil Pulse Tools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1802" y="5357826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LOW AIR PRESSURE PULSE TOOLS</a:t>
            </a:r>
            <a:endParaRPr lang="en-US" sz="2400" b="1" dirty="0"/>
          </a:p>
        </p:txBody>
      </p:sp>
      <p:pic>
        <p:nvPicPr>
          <p:cNvPr id="10" name="Picture 9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10668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/>
          <p:cNvSpPr/>
          <p:nvPr/>
        </p:nvSpPr>
        <p:spPr>
          <a:xfrm>
            <a:off x="428596" y="1357298"/>
            <a:ext cx="200026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 to 5 bar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6786578" y="1285860"/>
            <a:ext cx="207170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Save Air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29058" y="1571612"/>
            <a:ext cx="485778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Straight type: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Screwdriver</a:t>
            </a:r>
          </a:p>
          <a:p>
            <a:pPr lvl="2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Shut-off (4-35Nm)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Wrench </a:t>
            </a:r>
          </a:p>
          <a:p>
            <a:pPr lvl="2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Shut-off (4.5-63Nm)</a:t>
            </a:r>
          </a:p>
        </p:txBody>
      </p:sp>
      <p:pic>
        <p:nvPicPr>
          <p:cNvPr id="16" name="Picture 15" descr="C:\Users\Manish\Downloads\88d7499b5e582edca03fc123b63b55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1000132" cy="21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00166" y="3500438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In line</a:t>
            </a:r>
          </a:p>
        </p:txBody>
      </p:sp>
      <p:pic>
        <p:nvPicPr>
          <p:cNvPr id="19" name="Picture 2" descr="C:\Users\User\Desktop\LOGO\Capture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89600"/>
            <a:ext cx="2571750" cy="11684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905000" y="457200"/>
            <a:ext cx="537839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100" b="1" dirty="0">
                <a:solidFill>
                  <a:schemeClr val="bg2">
                    <a:lumMod val="50000"/>
                  </a:schemeClr>
                </a:solidFill>
              </a:rPr>
              <a:t>TORERO -</a:t>
            </a:r>
            <a:r>
              <a:rPr lang="en-IN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N" sz="2500" b="1" dirty="0">
                <a:solidFill>
                  <a:schemeClr val="bg2">
                    <a:lumMod val="50000"/>
                  </a:schemeClr>
                </a:solidFill>
              </a:rPr>
              <a:t>Oil Pulse Tools  </a:t>
            </a:r>
          </a:p>
        </p:txBody>
      </p:sp>
      <p:pic>
        <p:nvPicPr>
          <p:cNvPr id="18" name="Picture 5" descr="C:\Users\Manish\Downloads\5f439069ea31cdfdd8233b50181427e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214818"/>
            <a:ext cx="22611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428728" y="5715016"/>
            <a:ext cx="240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Geared Wrench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29058" y="4429132"/>
            <a:ext cx="48577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Geared type (Non Shut-off) :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Wrench Straight(28-34Nm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Wrench 26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°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28-34Nm)</a:t>
            </a:r>
          </a:p>
        </p:txBody>
      </p:sp>
      <p:pic>
        <p:nvPicPr>
          <p:cNvPr id="11" name="Picture 10" descr="PAT_Logo_Final-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282" y="214290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nish\Downloads\5ed29700a0acc1218275b407061b97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999986" cy="203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ser\Desktop\11fbbabcb657c6cec661a0793fd160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2660650" cy="7191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357187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Angle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5357826"/>
            <a:ext cx="279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Open Crowfoot</a:t>
            </a:r>
          </a:p>
        </p:txBody>
      </p:sp>
      <p:pic>
        <p:nvPicPr>
          <p:cNvPr id="19" name="Picture 2" descr="C:\Users\User\Desktop\LOGO\Capture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89600"/>
            <a:ext cx="2571750" cy="11684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905000" y="457200"/>
            <a:ext cx="537839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100" b="1" dirty="0">
                <a:solidFill>
                  <a:schemeClr val="bg2">
                    <a:lumMod val="50000"/>
                  </a:schemeClr>
                </a:solidFill>
              </a:rPr>
              <a:t>TORERO -</a:t>
            </a:r>
            <a:r>
              <a:rPr lang="en-IN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N" sz="2500" b="1" dirty="0">
                <a:solidFill>
                  <a:schemeClr val="bg2">
                    <a:lumMod val="50000"/>
                  </a:schemeClr>
                </a:solidFill>
              </a:rPr>
              <a:t>Oil Pulse Tools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29058" y="1928802"/>
            <a:ext cx="52149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Angle type: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Shut-off (7-50Nm)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 Shut-off (15-85Nm)</a:t>
            </a:r>
          </a:p>
          <a:p>
            <a:pPr lvl="1">
              <a:buFont typeface="Wingdings" pitchFamily="2" charset="2"/>
              <a:buChar char="§"/>
            </a:pPr>
            <a:endParaRPr lang="en-IN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71670" y="571480"/>
            <a:ext cx="7315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100" b="1" dirty="0" smtClean="0">
                <a:solidFill>
                  <a:schemeClr val="bg2">
                    <a:lumMod val="50000"/>
                  </a:schemeClr>
                </a:solidFill>
              </a:rPr>
              <a:t>TORERO</a:t>
            </a:r>
            <a:r>
              <a:rPr lang="en-IN" sz="2400" b="1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en-IN" sz="2800" b="1" dirty="0" smtClean="0">
                <a:solidFill>
                  <a:schemeClr val="bg2">
                    <a:lumMod val="50000"/>
                  </a:schemeClr>
                </a:solidFill>
              </a:rPr>
              <a:t>Cordless Clutch Tools </a:t>
            </a:r>
            <a:r>
              <a:rPr lang="en-IN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IN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472" y="1571612"/>
            <a:ext cx="509306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Pistol  (Torque 12 Nm)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Angle  (Torque 35Nm)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Closed End(Torque 30Nm)</a:t>
            </a:r>
          </a:p>
          <a:p>
            <a:pPr lvl="1">
              <a:buFont typeface="Wingdings" pitchFamily="2" charset="2"/>
              <a:buChar char="§"/>
            </a:pPr>
            <a:r>
              <a:rPr lang="en-IN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Open End(Torque 30Nm)</a:t>
            </a:r>
            <a:endParaRPr lang="en-IN" sz="2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IN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3900" y="1214422"/>
            <a:ext cx="27791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17682"/>
            <a:ext cx="3143272" cy="26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786322"/>
            <a:ext cx="30003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471718"/>
            <a:ext cx="2357454" cy="9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PAT_Logo_Final-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5720" y="357166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28794" y="642918"/>
            <a:ext cx="4586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chemeClr val="bg2">
                    <a:lumMod val="50000"/>
                  </a:schemeClr>
                </a:solidFill>
              </a:rPr>
              <a:t>TORERO</a:t>
            </a:r>
            <a:r>
              <a:rPr lang="en-IN" sz="1600" b="1" dirty="0" smtClean="0">
                <a:solidFill>
                  <a:schemeClr val="bg2">
                    <a:lumMod val="50000"/>
                  </a:schemeClr>
                </a:solidFill>
              </a:rPr>
              <a:t>–  </a:t>
            </a:r>
            <a:r>
              <a:rPr lang="en-IN" b="1" dirty="0" smtClean="0">
                <a:solidFill>
                  <a:schemeClr val="bg2">
                    <a:lumMod val="50000"/>
                  </a:schemeClr>
                </a:solidFill>
              </a:rPr>
              <a:t>Cordless  Clutch Tools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297517" y="1428736"/>
            <a:ext cx="3345789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itchFamily="34" charset="0"/>
            </a:endParaRPr>
          </a:p>
          <a:p>
            <a:pPr algn="ctr"/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68451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768" y="1428736"/>
            <a:ext cx="2223512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9" y="3286124"/>
            <a:ext cx="542832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939376"/>
            <a:ext cx="1000132" cy="10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2856" y="2214554"/>
            <a:ext cx="20908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143380"/>
            <a:ext cx="58579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PAT_Logo_Final-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8596" y="285728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794" y="642918"/>
            <a:ext cx="4743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chemeClr val="bg2">
                    <a:lumMod val="50000"/>
                  </a:schemeClr>
                </a:solidFill>
              </a:rPr>
              <a:t>TORERO</a:t>
            </a:r>
            <a:r>
              <a:rPr lang="en-IN" sz="1600" b="1" dirty="0" smtClean="0">
                <a:solidFill>
                  <a:schemeClr val="bg2">
                    <a:lumMod val="50000"/>
                  </a:schemeClr>
                </a:solidFill>
              </a:rPr>
              <a:t>–-</a:t>
            </a:r>
            <a:r>
              <a:rPr lang="en-IN" b="1" dirty="0" smtClean="0">
                <a:solidFill>
                  <a:schemeClr val="bg2">
                    <a:lumMod val="50000"/>
                  </a:schemeClr>
                </a:solidFill>
              </a:rPr>
              <a:t>Special Application Tool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0649" y="1868342"/>
            <a:ext cx="3700486" cy="30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8" y="2224098"/>
            <a:ext cx="4867276" cy="278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596" y="285728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480" y="428604"/>
            <a:ext cx="50006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chemeClr val="bg2">
                    <a:lumMod val="50000"/>
                  </a:schemeClr>
                </a:solidFill>
              </a:rPr>
              <a:t>TORERO</a:t>
            </a:r>
            <a:r>
              <a:rPr lang="en-IN" sz="1600" b="1" dirty="0" smtClean="0">
                <a:solidFill>
                  <a:schemeClr val="bg2">
                    <a:lumMod val="50000"/>
                  </a:schemeClr>
                </a:solidFill>
              </a:rPr>
              <a:t>–-</a:t>
            </a:r>
            <a:r>
              <a:rPr lang="en-IN" b="1" dirty="0" smtClean="0">
                <a:solidFill>
                  <a:schemeClr val="bg2">
                    <a:lumMod val="50000"/>
                  </a:schemeClr>
                </a:solidFill>
              </a:rPr>
              <a:t>Special  Application Tools</a:t>
            </a:r>
          </a:p>
          <a:p>
            <a:endParaRPr lang="en-IN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IN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N" b="1" dirty="0" smtClean="0">
                <a:solidFill>
                  <a:schemeClr val="bg2">
                    <a:lumMod val="50000"/>
                  </a:schemeClr>
                </a:solidFill>
              </a:rPr>
              <a:t>                 Application</a:t>
            </a:r>
          </a:p>
          <a:p>
            <a:endParaRPr lang="en-IN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IN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IN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IN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19" y="1785926"/>
            <a:ext cx="51435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54" y="1947866"/>
            <a:ext cx="318611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061" y="4143380"/>
            <a:ext cx="3231460" cy="168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596" y="285728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6856</TotalTime>
  <Words>197</Words>
  <Application>Microsoft Office PowerPoint</Application>
  <PresentationFormat>On-screen Show (4:3)</PresentationFormat>
  <Paragraphs>79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              PACE ASSEMBLY TOOLS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Our Branches &amp; Contact details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 ASSEMBLY TOOLS</dc:title>
  <dc:creator>User</dc:creator>
  <cp:lastModifiedBy>HP</cp:lastModifiedBy>
  <cp:revision>172</cp:revision>
  <dcterms:created xsi:type="dcterms:W3CDTF">2006-08-16T00:00:00Z</dcterms:created>
  <dcterms:modified xsi:type="dcterms:W3CDTF">2020-10-25T12:04:48Z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2003587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S8.2.1</vt:lpwstr>
  </property>
</Properties>
</file>